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690" r:id="rId3"/>
    <p:sldId id="789" r:id="rId4"/>
    <p:sldId id="744" r:id="rId5"/>
    <p:sldId id="633" r:id="rId6"/>
    <p:sldId id="745" r:id="rId7"/>
    <p:sldId id="691" r:id="rId8"/>
    <p:sldId id="781" r:id="rId9"/>
    <p:sldId id="693" r:id="rId10"/>
    <p:sldId id="694" r:id="rId11"/>
    <p:sldId id="787" r:id="rId12"/>
    <p:sldId id="695" r:id="rId13"/>
    <p:sldId id="749" r:id="rId14"/>
    <p:sldId id="750" r:id="rId15"/>
    <p:sldId id="751" r:id="rId16"/>
    <p:sldId id="752" r:id="rId17"/>
    <p:sldId id="782" r:id="rId18"/>
    <p:sldId id="754" r:id="rId19"/>
    <p:sldId id="635" r:id="rId20"/>
    <p:sldId id="755" r:id="rId21"/>
    <p:sldId id="756" r:id="rId22"/>
    <p:sldId id="757" r:id="rId23"/>
    <p:sldId id="777" r:id="rId24"/>
    <p:sldId id="783" r:id="rId25"/>
    <p:sldId id="788" r:id="rId26"/>
    <p:sldId id="699" r:id="rId27"/>
    <p:sldId id="761" r:id="rId28"/>
    <p:sldId id="762" r:id="rId29"/>
    <p:sldId id="763" r:id="rId30"/>
    <p:sldId id="764" r:id="rId31"/>
    <p:sldId id="765" r:id="rId32"/>
    <p:sldId id="778" r:id="rId33"/>
    <p:sldId id="779" r:id="rId34"/>
    <p:sldId id="734" r:id="rId35"/>
    <p:sldId id="790" r:id="rId36"/>
    <p:sldId id="25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64" userDrawn="1">
          <p15:clr>
            <a:srgbClr val="A4A3A4"/>
          </p15:clr>
        </p15:guide>
        <p15:guide id="2" pos="528" userDrawn="1">
          <p15:clr>
            <a:srgbClr val="A4A3A4"/>
          </p15:clr>
        </p15:guide>
        <p15:guide id="3" orient="horz" pos="504" userDrawn="1">
          <p15:clr>
            <a:srgbClr val="A4A3A4"/>
          </p15:clr>
        </p15:guide>
        <p15:guide id="4" orient="horz" pos="11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6E2308-0EA4-44A6-A2E0-26C013FBB8B3}" v="61" dt="2024-01-10T14:56:59.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9177" autoAdjust="0"/>
  </p:normalViewPr>
  <p:slideViewPr>
    <p:cSldViewPr snapToGrid="0">
      <p:cViewPr varScale="1">
        <p:scale>
          <a:sx n="84" d="100"/>
          <a:sy n="84" d="100"/>
        </p:scale>
        <p:origin x="726" y="84"/>
      </p:cViewPr>
      <p:guideLst>
        <p:guide pos="864"/>
        <p:guide pos="528"/>
        <p:guide orient="horz" pos="504"/>
        <p:guide orient="horz" pos="1152"/>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 Trube" userId="5cae9b0e17f354e2" providerId="LiveId" clId="{407B5D35-F6D4-4133-B154-B97B93463BD3}"/>
    <pc:docChg chg="undo custSel addSld delSld modSld modMainMaster">
      <pc:chgData name="Brandon Trube" userId="5cae9b0e17f354e2" providerId="LiveId" clId="{407B5D35-F6D4-4133-B154-B97B93463BD3}" dt="2023-01-03T03:38:03.954" v="176" actId="1076"/>
      <pc:docMkLst>
        <pc:docMk/>
      </pc:docMkLst>
      <pc:sldChg chg="addSp delSp modSp mod">
        <pc:chgData name="Brandon Trube" userId="5cae9b0e17f354e2" providerId="LiveId" clId="{407B5D35-F6D4-4133-B154-B97B93463BD3}" dt="2023-01-03T03:37:48.640" v="171" actId="1076"/>
        <pc:sldMkLst>
          <pc:docMk/>
          <pc:sldMk cId="2247115587" sldId="256"/>
        </pc:sldMkLst>
        <pc:spChg chg="mod">
          <ac:chgData name="Brandon Trube" userId="5cae9b0e17f354e2" providerId="LiveId" clId="{407B5D35-F6D4-4133-B154-B97B93463BD3}" dt="2023-01-02T22:07:23.552" v="24" actId="20577"/>
          <ac:spMkLst>
            <pc:docMk/>
            <pc:sldMk cId="2247115587" sldId="256"/>
            <ac:spMk id="2" creationId="{301B37F6-1C3E-3C06-3E92-134E2F8BAE71}"/>
          </ac:spMkLst>
        </pc:spChg>
        <pc:picChg chg="add mod">
          <ac:chgData name="Brandon Trube" userId="5cae9b0e17f354e2" providerId="LiveId" clId="{407B5D35-F6D4-4133-B154-B97B93463BD3}" dt="2023-01-03T03:37:48.640" v="171" actId="1076"/>
          <ac:picMkLst>
            <pc:docMk/>
            <pc:sldMk cId="2247115587" sldId="256"/>
            <ac:picMk id="4" creationId="{3C27A76E-E99D-D0D5-972A-83F2C44697AA}"/>
          </ac:picMkLst>
        </pc:picChg>
        <pc:picChg chg="del">
          <ac:chgData name="Brandon Trube" userId="5cae9b0e17f354e2" providerId="LiveId" clId="{407B5D35-F6D4-4133-B154-B97B93463BD3}" dt="2023-01-03T03:37:44.531" v="170" actId="478"/>
          <ac:picMkLst>
            <pc:docMk/>
            <pc:sldMk cId="2247115587" sldId="256"/>
            <ac:picMk id="1026" creationId="{F7C88733-D3AB-E953-4BB7-EF2EE835D00D}"/>
          </ac:picMkLst>
        </pc:picChg>
      </pc:sldChg>
      <pc:sldChg chg="new">
        <pc:chgData name="Brandon Trube" userId="5cae9b0e17f354e2" providerId="LiveId" clId="{407B5D35-F6D4-4133-B154-B97B93463BD3}" dt="2023-01-02T22:32:44.574" v="103" actId="680"/>
        <pc:sldMkLst>
          <pc:docMk/>
          <pc:sldMk cId="2705141723" sldId="257"/>
        </pc:sldMkLst>
      </pc:sldChg>
      <pc:sldChg chg="new del">
        <pc:chgData name="Brandon Trube" userId="5cae9b0e17f354e2" providerId="LiveId" clId="{407B5D35-F6D4-4133-B154-B97B93463BD3}" dt="2023-01-02T22:32:26.778" v="102" actId="2696"/>
        <pc:sldMkLst>
          <pc:docMk/>
          <pc:sldMk cId="3181401530" sldId="257"/>
        </pc:sldMkLst>
      </pc:sldChg>
      <pc:sldChg chg="addSp delSp modSp new mod">
        <pc:chgData name="Brandon Trube" userId="5cae9b0e17f354e2" providerId="LiveId" clId="{407B5D35-F6D4-4133-B154-B97B93463BD3}" dt="2023-01-03T03:38:03.954" v="176" actId="1076"/>
        <pc:sldMkLst>
          <pc:docMk/>
          <pc:sldMk cId="3323522506" sldId="258"/>
        </pc:sldMkLst>
        <pc:spChg chg="del">
          <ac:chgData name="Brandon Trube" userId="5cae9b0e17f354e2" providerId="LiveId" clId="{407B5D35-F6D4-4133-B154-B97B93463BD3}" dt="2023-01-03T03:37:58.307" v="174" actId="478"/>
          <ac:spMkLst>
            <pc:docMk/>
            <pc:sldMk cId="3323522506" sldId="258"/>
            <ac:spMk id="2" creationId="{371812BF-4611-B111-047F-AA2273B3D4A3}"/>
          </ac:spMkLst>
        </pc:spChg>
        <pc:spChg chg="del">
          <ac:chgData name="Brandon Trube" userId="5cae9b0e17f354e2" providerId="LiveId" clId="{407B5D35-F6D4-4133-B154-B97B93463BD3}" dt="2023-01-03T03:37:59.985" v="175" actId="478"/>
          <ac:spMkLst>
            <pc:docMk/>
            <pc:sldMk cId="3323522506" sldId="258"/>
            <ac:spMk id="3" creationId="{9B17C51C-2345-108D-41A4-5960FC8DD307}"/>
          </ac:spMkLst>
        </pc:spChg>
        <pc:picChg chg="add mod">
          <ac:chgData name="Brandon Trube" userId="5cae9b0e17f354e2" providerId="LiveId" clId="{407B5D35-F6D4-4133-B154-B97B93463BD3}" dt="2023-01-03T03:38:03.954" v="176" actId="1076"/>
          <ac:picMkLst>
            <pc:docMk/>
            <pc:sldMk cId="3323522506" sldId="258"/>
            <ac:picMk id="4" creationId="{3C27A76E-E99D-D0D5-972A-83F2C44697AA}"/>
          </ac:picMkLst>
        </pc:picChg>
      </pc:sldChg>
      <pc:sldMasterChg chg="addSp delSp modSp mod addSldLayout delSldLayout modSldLayout">
        <pc:chgData name="Brandon Trube" userId="5cae9b0e17f354e2" providerId="LiveId" clId="{407B5D35-F6D4-4133-B154-B97B93463BD3}" dt="2023-01-03T03:37:34.620" v="168" actId="735"/>
        <pc:sldMasterMkLst>
          <pc:docMk/>
          <pc:sldMasterMk cId="2395535478" sldId="2147483648"/>
        </pc:sldMasterMkLst>
        <pc:spChg chg="del">
          <ac:chgData name="Brandon Trube" userId="5cae9b0e17f354e2" providerId="LiveId" clId="{407B5D35-F6D4-4133-B154-B97B93463BD3}" dt="2023-01-02T22:43:00.844" v="139" actId="478"/>
          <ac:spMkLst>
            <pc:docMk/>
            <pc:sldMasterMk cId="2395535478" sldId="2147483648"/>
            <ac:spMk id="4" creationId="{547AD6F3-C82F-41CE-818E-44BF7FB099CD}"/>
          </ac:spMkLst>
        </pc:spChg>
        <pc:spChg chg="del mod">
          <ac:chgData name="Brandon Trube" userId="5cae9b0e17f354e2" providerId="LiveId" clId="{407B5D35-F6D4-4133-B154-B97B93463BD3}" dt="2023-01-02T22:42:53.935" v="137" actId="478"/>
          <ac:spMkLst>
            <pc:docMk/>
            <pc:sldMasterMk cId="2395535478" sldId="2147483648"/>
            <ac:spMk id="5" creationId="{DAF1D817-80BF-49E5-789D-DF99A74C4480}"/>
          </ac:spMkLst>
        </pc:spChg>
        <pc:spChg chg="add mod">
          <ac:chgData name="Brandon Trube" userId="5cae9b0e17f354e2" providerId="LiveId" clId="{407B5D35-F6D4-4133-B154-B97B93463BD3}" dt="2023-01-02T22:42:54.275" v="138"/>
          <ac:spMkLst>
            <pc:docMk/>
            <pc:sldMasterMk cId="2395535478" sldId="2147483648"/>
            <ac:spMk id="8" creationId="{F72CA360-E743-BE05-A551-D539109A8707}"/>
          </ac:spMkLst>
        </pc:spChg>
        <pc:picChg chg="add mod">
          <ac:chgData name="Brandon Trube" userId="5cae9b0e17f354e2" providerId="LiveId" clId="{407B5D35-F6D4-4133-B154-B97B93463BD3}" dt="2023-01-02T22:41:07.766" v="121" actId="962"/>
          <ac:picMkLst>
            <pc:docMk/>
            <pc:sldMasterMk cId="2395535478" sldId="2147483648"/>
            <ac:picMk id="7" creationId="{D89E6D6B-C0E4-4A6E-F6B9-766A997A57C0}"/>
          </ac:picMkLst>
        </pc:picChg>
        <pc:picChg chg="add del mod">
          <ac:chgData name="Brandon Trube" userId="5cae9b0e17f354e2" providerId="LiveId" clId="{407B5D35-F6D4-4133-B154-B97B93463BD3}" dt="2023-01-02T22:43:30.029" v="141"/>
          <ac:picMkLst>
            <pc:docMk/>
            <pc:sldMasterMk cId="2395535478" sldId="2147483648"/>
            <ac:picMk id="9" creationId="{0F26271F-7BCD-D1F3-6BA2-58C788A3E151}"/>
          </ac:picMkLst>
        </pc:picChg>
        <pc:picChg chg="add del">
          <ac:chgData name="Brandon Trube" userId="5cae9b0e17f354e2" providerId="LiveId" clId="{407B5D35-F6D4-4133-B154-B97B93463BD3}" dt="2023-01-02T22:46:11.003" v="163" actId="478"/>
          <ac:picMkLst>
            <pc:docMk/>
            <pc:sldMasterMk cId="2395535478" sldId="2147483648"/>
            <ac:picMk id="10" creationId="{3ED43ADA-AA89-0ACC-4C2F-7F959A6B0A93}"/>
          </ac:picMkLst>
        </pc:picChg>
        <pc:picChg chg="add mod">
          <ac:chgData name="Brandon Trube" userId="5cae9b0e17f354e2" providerId="LiveId" clId="{407B5D35-F6D4-4133-B154-B97B93463BD3}" dt="2023-01-02T22:46:37.477" v="167"/>
          <ac:picMkLst>
            <pc:docMk/>
            <pc:sldMasterMk cId="2395535478" sldId="2147483648"/>
            <ac:picMk id="11" creationId="{43680DB5-E875-18D7-2726-FD18CCC9FCB5}"/>
          </ac:picMkLst>
        </pc:picChg>
        <pc:sldLayoutChg chg="addSp delSp modSp mod">
          <pc:chgData name="Brandon Trube" userId="5cae9b0e17f354e2" providerId="LiveId" clId="{407B5D35-F6D4-4133-B154-B97B93463BD3}" dt="2023-01-02T22:46:28.643" v="166"/>
          <pc:sldLayoutMkLst>
            <pc:docMk/>
            <pc:sldMasterMk cId="2395535478" sldId="2147483648"/>
            <pc:sldLayoutMk cId="839525317" sldId="2147483649"/>
          </pc:sldLayoutMkLst>
          <pc:spChg chg="del">
            <ac:chgData name="Brandon Trube" userId="5cae9b0e17f354e2" providerId="LiveId" clId="{407B5D35-F6D4-4133-B154-B97B93463BD3}" dt="2023-01-02T22:46:28.180" v="165" actId="478"/>
            <ac:spMkLst>
              <pc:docMk/>
              <pc:sldMasterMk cId="2395535478" sldId="2147483648"/>
              <pc:sldLayoutMk cId="839525317" sldId="2147483649"/>
              <ac:spMk id="4" creationId="{87D75F51-A4E9-72AC-0FFD-BDDC878D79AB}"/>
            </ac:spMkLst>
          </pc:spChg>
          <pc:spChg chg="del mod">
            <ac:chgData name="Brandon Trube" userId="5cae9b0e17f354e2" providerId="LiveId" clId="{407B5D35-F6D4-4133-B154-B97B93463BD3}" dt="2023-01-02T22:46:26.469" v="164" actId="478"/>
            <ac:spMkLst>
              <pc:docMk/>
              <pc:sldMasterMk cId="2395535478" sldId="2147483648"/>
              <pc:sldLayoutMk cId="839525317" sldId="2147483649"/>
              <ac:spMk id="5" creationId="{FB5379E2-D79F-40BD-430C-F8BF5C9D0C4A}"/>
            </ac:spMkLst>
          </pc:spChg>
          <pc:picChg chg="add mod">
            <ac:chgData name="Brandon Trube" userId="5cae9b0e17f354e2" providerId="LiveId" clId="{407B5D35-F6D4-4133-B154-B97B93463BD3}" dt="2023-01-02T22:46:28.643" v="166"/>
            <ac:picMkLst>
              <pc:docMk/>
              <pc:sldMasterMk cId="2395535478" sldId="2147483648"/>
              <pc:sldLayoutMk cId="839525317" sldId="2147483649"/>
              <ac:picMk id="7" creationId="{02260226-D996-10EE-0588-5C887056535D}"/>
            </ac:picMkLst>
          </pc:picChg>
        </pc:sldLayoutChg>
        <pc:sldLayoutChg chg="addSp delSp modSp mod">
          <pc:chgData name="Brandon Trube" userId="5cae9b0e17f354e2" providerId="LiveId" clId="{407B5D35-F6D4-4133-B154-B97B93463BD3}" dt="2023-01-02T22:43:58.597" v="144" actId="478"/>
          <pc:sldLayoutMkLst>
            <pc:docMk/>
            <pc:sldMasterMk cId="2395535478" sldId="2147483648"/>
            <pc:sldLayoutMk cId="2833164603" sldId="2147483650"/>
          </pc:sldLayoutMkLst>
          <pc:spChg chg="mod">
            <ac:chgData name="Brandon Trube" userId="5cae9b0e17f354e2" providerId="LiveId" clId="{407B5D35-F6D4-4133-B154-B97B93463BD3}" dt="2023-01-02T22:40:47.414" v="118"/>
            <ac:spMkLst>
              <pc:docMk/>
              <pc:sldMasterMk cId="2395535478" sldId="2147483648"/>
              <pc:sldLayoutMk cId="2833164603" sldId="2147483650"/>
              <ac:spMk id="2" creationId="{0899A413-D8A4-3170-A085-0EE6F01B4E67}"/>
            </ac:spMkLst>
          </pc:spChg>
          <pc:spChg chg="del">
            <ac:chgData name="Brandon Trube" userId="5cae9b0e17f354e2" providerId="LiveId" clId="{407B5D35-F6D4-4133-B154-B97B93463BD3}" dt="2023-01-02T22:42:05.669" v="129" actId="478"/>
            <ac:spMkLst>
              <pc:docMk/>
              <pc:sldMasterMk cId="2395535478" sldId="2147483648"/>
              <pc:sldLayoutMk cId="2833164603" sldId="2147483650"/>
              <ac:spMk id="4" creationId="{418F2254-5E58-BFB3-ED33-50B148430109}"/>
            </ac:spMkLst>
          </pc:spChg>
          <pc:spChg chg="del mod">
            <ac:chgData name="Brandon Trube" userId="5cae9b0e17f354e2" providerId="LiveId" clId="{407B5D35-F6D4-4133-B154-B97B93463BD3}" dt="2023-01-02T22:41:46.878" v="123" actId="478"/>
            <ac:spMkLst>
              <pc:docMk/>
              <pc:sldMasterMk cId="2395535478" sldId="2147483648"/>
              <pc:sldLayoutMk cId="2833164603" sldId="2147483650"/>
              <ac:spMk id="5" creationId="{EFB85D35-CE72-3920-B5F6-B6902F7191DF}"/>
            </ac:spMkLst>
          </pc:spChg>
          <pc:spChg chg="add mod">
            <ac:chgData name="Brandon Trube" userId="5cae9b0e17f354e2" providerId="LiveId" clId="{407B5D35-F6D4-4133-B154-B97B93463BD3}" dt="2023-01-02T22:42:30.620" v="136" actId="1036"/>
            <ac:spMkLst>
              <pc:docMk/>
              <pc:sldMasterMk cId="2395535478" sldId="2147483648"/>
              <pc:sldLayoutMk cId="2833164603" sldId="2147483650"/>
              <ac:spMk id="8" creationId="{C3D65480-B275-4CED-8494-25081781FF7D}"/>
            </ac:spMkLst>
          </pc:spChg>
          <pc:picChg chg="add mod">
            <ac:chgData name="Brandon Trube" userId="5cae9b0e17f354e2" providerId="LiveId" clId="{407B5D35-F6D4-4133-B154-B97B93463BD3}" dt="2023-01-02T22:42:10.612" v="131" actId="14100"/>
            <ac:picMkLst>
              <pc:docMk/>
              <pc:sldMasterMk cId="2395535478" sldId="2147483648"/>
              <pc:sldLayoutMk cId="2833164603" sldId="2147483650"/>
              <ac:picMk id="1026" creationId="{27FA7C0C-83D4-46B4-871F-B049CA2C4872}"/>
            </ac:picMkLst>
          </pc:picChg>
          <pc:picChg chg="add del mod">
            <ac:chgData name="Brandon Trube" userId="5cae9b0e17f354e2" providerId="LiveId" clId="{407B5D35-F6D4-4133-B154-B97B93463BD3}" dt="2023-01-02T22:43:58.597" v="144" actId="478"/>
            <ac:picMkLst>
              <pc:docMk/>
              <pc:sldMasterMk cId="2395535478" sldId="2147483648"/>
              <pc:sldLayoutMk cId="2833164603" sldId="2147483650"/>
              <ac:picMk id="1028" creationId="{3359B266-505A-68BB-98D8-A4A268080E7E}"/>
            </ac:picMkLst>
          </pc:picChg>
        </pc:sldLayoutChg>
        <pc:sldLayoutChg chg="delSp modSp mod">
          <pc:chgData name="Brandon Trube" userId="5cae9b0e17f354e2" providerId="LiveId" clId="{407B5D35-F6D4-4133-B154-B97B93463BD3}" dt="2023-01-02T22:44:38.694" v="147" actId="478"/>
          <pc:sldLayoutMkLst>
            <pc:docMk/>
            <pc:sldMasterMk cId="2395535478" sldId="2147483648"/>
            <pc:sldLayoutMk cId="2845715915" sldId="2147483651"/>
          </pc:sldLayoutMkLst>
          <pc:spChg chg="del mod">
            <ac:chgData name="Brandon Trube" userId="5cae9b0e17f354e2" providerId="LiveId" clId="{407B5D35-F6D4-4133-B154-B97B93463BD3}" dt="2023-01-02T22:44:38.694" v="147" actId="478"/>
            <ac:spMkLst>
              <pc:docMk/>
              <pc:sldMasterMk cId="2395535478" sldId="2147483648"/>
              <pc:sldLayoutMk cId="2845715915" sldId="2147483651"/>
              <ac:spMk id="5" creationId="{3DABE302-082A-50D6-D1AE-9D56917ECD8E}"/>
            </ac:spMkLst>
          </pc:spChg>
        </pc:sldLayoutChg>
        <pc:sldLayoutChg chg="delSp modSp mod">
          <pc:chgData name="Brandon Trube" userId="5cae9b0e17f354e2" providerId="LiveId" clId="{407B5D35-F6D4-4133-B154-B97B93463BD3}" dt="2023-01-02T22:45:07.652" v="154" actId="478"/>
          <pc:sldLayoutMkLst>
            <pc:docMk/>
            <pc:sldMasterMk cId="2395535478" sldId="2147483648"/>
            <pc:sldLayoutMk cId="4241937957" sldId="2147483652"/>
          </pc:sldLayoutMkLst>
          <pc:spChg chg="del">
            <ac:chgData name="Brandon Trube" userId="5cae9b0e17f354e2" providerId="LiveId" clId="{407B5D35-F6D4-4133-B154-B97B93463BD3}" dt="2023-01-02T22:45:07.652" v="154" actId="478"/>
            <ac:spMkLst>
              <pc:docMk/>
              <pc:sldMasterMk cId="2395535478" sldId="2147483648"/>
              <pc:sldLayoutMk cId="4241937957" sldId="2147483652"/>
              <ac:spMk id="5" creationId="{C341669A-D50F-52F8-632D-9C67D595F816}"/>
            </ac:spMkLst>
          </pc:spChg>
          <pc:spChg chg="del mod">
            <ac:chgData name="Brandon Trube" userId="5cae9b0e17f354e2" providerId="LiveId" clId="{407B5D35-F6D4-4133-B154-B97B93463BD3}" dt="2023-01-02T22:44:29.693" v="146" actId="478"/>
            <ac:spMkLst>
              <pc:docMk/>
              <pc:sldMasterMk cId="2395535478" sldId="2147483648"/>
              <pc:sldLayoutMk cId="4241937957" sldId="2147483652"/>
              <ac:spMk id="6" creationId="{0E850B3A-1E55-1BDE-9DEF-5B81E8AE89B6}"/>
            </ac:spMkLst>
          </pc:spChg>
        </pc:sldLayoutChg>
        <pc:sldLayoutChg chg="delSp modSp mod">
          <pc:chgData name="Brandon Trube" userId="5cae9b0e17f354e2" providerId="LiveId" clId="{407B5D35-F6D4-4133-B154-B97B93463BD3}" dt="2023-01-02T22:45:03.668" v="153" actId="478"/>
          <pc:sldLayoutMkLst>
            <pc:docMk/>
            <pc:sldMasterMk cId="2395535478" sldId="2147483648"/>
            <pc:sldLayoutMk cId="3567731076" sldId="2147483653"/>
          </pc:sldLayoutMkLst>
          <pc:spChg chg="del">
            <ac:chgData name="Brandon Trube" userId="5cae9b0e17f354e2" providerId="LiveId" clId="{407B5D35-F6D4-4133-B154-B97B93463BD3}" dt="2023-01-02T22:45:02.732" v="152" actId="478"/>
            <ac:spMkLst>
              <pc:docMk/>
              <pc:sldMasterMk cId="2395535478" sldId="2147483648"/>
              <pc:sldLayoutMk cId="3567731076" sldId="2147483653"/>
              <ac:spMk id="7" creationId="{14FD3FE3-D8A1-CD4B-3147-3BD93412377B}"/>
            </ac:spMkLst>
          </pc:spChg>
          <pc:spChg chg="del mod">
            <ac:chgData name="Brandon Trube" userId="5cae9b0e17f354e2" providerId="LiveId" clId="{407B5D35-F6D4-4133-B154-B97B93463BD3}" dt="2023-01-02T22:45:03.668" v="153" actId="478"/>
            <ac:spMkLst>
              <pc:docMk/>
              <pc:sldMasterMk cId="2395535478" sldId="2147483648"/>
              <pc:sldLayoutMk cId="3567731076" sldId="2147483653"/>
              <ac:spMk id="8" creationId="{0EA3DF31-1823-C8B3-802D-2BA05DEFD57D}"/>
            </ac:spMkLst>
          </pc:spChg>
        </pc:sldLayoutChg>
        <pc:sldLayoutChg chg="delSp modSp mod">
          <pc:chgData name="Brandon Trube" userId="5cae9b0e17f354e2" providerId="LiveId" clId="{407B5D35-F6D4-4133-B154-B97B93463BD3}" dt="2023-01-02T22:45:00.540" v="151" actId="478"/>
          <pc:sldLayoutMkLst>
            <pc:docMk/>
            <pc:sldMasterMk cId="2395535478" sldId="2147483648"/>
            <pc:sldLayoutMk cId="2586209900" sldId="2147483654"/>
          </pc:sldLayoutMkLst>
          <pc:spChg chg="del">
            <ac:chgData name="Brandon Trube" userId="5cae9b0e17f354e2" providerId="LiveId" clId="{407B5D35-F6D4-4133-B154-B97B93463BD3}" dt="2023-01-02T22:45:00.540" v="151" actId="478"/>
            <ac:spMkLst>
              <pc:docMk/>
              <pc:sldMasterMk cId="2395535478" sldId="2147483648"/>
              <pc:sldLayoutMk cId="2586209900" sldId="2147483654"/>
              <ac:spMk id="3" creationId="{EAFEE6C2-FF5B-484F-A4A9-7D092F240E0B}"/>
            </ac:spMkLst>
          </pc:spChg>
          <pc:spChg chg="del mod">
            <ac:chgData name="Brandon Trube" userId="5cae9b0e17f354e2" providerId="LiveId" clId="{407B5D35-F6D4-4133-B154-B97B93463BD3}" dt="2023-01-02T22:44:50.950" v="148" actId="478"/>
            <ac:spMkLst>
              <pc:docMk/>
              <pc:sldMasterMk cId="2395535478" sldId="2147483648"/>
              <pc:sldLayoutMk cId="2586209900" sldId="2147483654"/>
              <ac:spMk id="4" creationId="{BF52EC7F-4E16-64CA-82A9-FEE21127DE2A}"/>
            </ac:spMkLst>
          </pc:spChg>
        </pc:sldLayoutChg>
        <pc:sldLayoutChg chg="delSp modSp mod">
          <pc:chgData name="Brandon Trube" userId="5cae9b0e17f354e2" providerId="LiveId" clId="{407B5D35-F6D4-4133-B154-B97B93463BD3}" dt="2023-01-02T22:44:58.373" v="150" actId="478"/>
          <pc:sldLayoutMkLst>
            <pc:docMk/>
            <pc:sldMasterMk cId="2395535478" sldId="2147483648"/>
            <pc:sldLayoutMk cId="927955302" sldId="2147483655"/>
          </pc:sldLayoutMkLst>
          <pc:spChg chg="del">
            <ac:chgData name="Brandon Trube" userId="5cae9b0e17f354e2" providerId="LiveId" clId="{407B5D35-F6D4-4133-B154-B97B93463BD3}" dt="2023-01-02T22:44:58.373" v="150" actId="478"/>
            <ac:spMkLst>
              <pc:docMk/>
              <pc:sldMasterMk cId="2395535478" sldId="2147483648"/>
              <pc:sldLayoutMk cId="927955302" sldId="2147483655"/>
              <ac:spMk id="2" creationId="{2E5DD111-E7C2-B6CB-C04A-582A2392311F}"/>
            </ac:spMkLst>
          </pc:spChg>
          <pc:spChg chg="del mod">
            <ac:chgData name="Brandon Trube" userId="5cae9b0e17f354e2" providerId="LiveId" clId="{407B5D35-F6D4-4133-B154-B97B93463BD3}" dt="2023-01-02T22:44:56.189" v="149" actId="478"/>
            <ac:spMkLst>
              <pc:docMk/>
              <pc:sldMasterMk cId="2395535478" sldId="2147483648"/>
              <pc:sldLayoutMk cId="927955302" sldId="2147483655"/>
              <ac:spMk id="3" creationId="{366B4AE4-FD01-C9EE-B766-789726C1496D}"/>
            </ac:spMkLst>
          </pc:spChg>
        </pc:sldLayoutChg>
        <pc:sldLayoutChg chg="delSp modSp mod">
          <pc:chgData name="Brandon Trube" userId="5cae9b0e17f354e2" providerId="LiveId" clId="{407B5D35-F6D4-4133-B154-B97B93463BD3}" dt="2023-01-02T22:45:14.372" v="156" actId="478"/>
          <pc:sldLayoutMkLst>
            <pc:docMk/>
            <pc:sldMasterMk cId="2395535478" sldId="2147483648"/>
            <pc:sldLayoutMk cId="3051336016" sldId="2147483656"/>
          </pc:sldLayoutMkLst>
          <pc:spChg chg="del">
            <ac:chgData name="Brandon Trube" userId="5cae9b0e17f354e2" providerId="LiveId" clId="{407B5D35-F6D4-4133-B154-B97B93463BD3}" dt="2023-01-02T22:45:13.068" v="155" actId="478"/>
            <ac:spMkLst>
              <pc:docMk/>
              <pc:sldMasterMk cId="2395535478" sldId="2147483648"/>
              <pc:sldLayoutMk cId="3051336016" sldId="2147483656"/>
              <ac:spMk id="5" creationId="{93174896-5D1F-D094-608F-7291DF854777}"/>
            </ac:spMkLst>
          </pc:spChg>
          <pc:spChg chg="del mod">
            <ac:chgData name="Brandon Trube" userId="5cae9b0e17f354e2" providerId="LiveId" clId="{407B5D35-F6D4-4133-B154-B97B93463BD3}" dt="2023-01-02T22:45:14.372" v="156" actId="478"/>
            <ac:spMkLst>
              <pc:docMk/>
              <pc:sldMasterMk cId="2395535478" sldId="2147483648"/>
              <pc:sldLayoutMk cId="3051336016" sldId="2147483656"/>
              <ac:spMk id="6" creationId="{92CCD86F-F553-F267-3B57-9FC441715E6B}"/>
            </ac:spMkLst>
          </pc:spChg>
        </pc:sldLayoutChg>
        <pc:sldLayoutChg chg="delSp modSp mod">
          <pc:chgData name="Brandon Trube" userId="5cae9b0e17f354e2" providerId="LiveId" clId="{407B5D35-F6D4-4133-B154-B97B93463BD3}" dt="2023-01-02T22:45:22.308" v="158" actId="478"/>
          <pc:sldLayoutMkLst>
            <pc:docMk/>
            <pc:sldMasterMk cId="2395535478" sldId="2147483648"/>
            <pc:sldLayoutMk cId="1914684409" sldId="2147483657"/>
          </pc:sldLayoutMkLst>
          <pc:spChg chg="del">
            <ac:chgData name="Brandon Trube" userId="5cae9b0e17f354e2" providerId="LiveId" clId="{407B5D35-F6D4-4133-B154-B97B93463BD3}" dt="2023-01-02T22:45:21.373" v="157" actId="478"/>
            <ac:spMkLst>
              <pc:docMk/>
              <pc:sldMasterMk cId="2395535478" sldId="2147483648"/>
              <pc:sldLayoutMk cId="1914684409" sldId="2147483657"/>
              <ac:spMk id="5" creationId="{D51D3EAA-A5AF-716E-8485-1724A66F3679}"/>
            </ac:spMkLst>
          </pc:spChg>
          <pc:spChg chg="del mod">
            <ac:chgData name="Brandon Trube" userId="5cae9b0e17f354e2" providerId="LiveId" clId="{407B5D35-F6D4-4133-B154-B97B93463BD3}" dt="2023-01-02T22:45:22.308" v="158" actId="478"/>
            <ac:spMkLst>
              <pc:docMk/>
              <pc:sldMasterMk cId="2395535478" sldId="2147483648"/>
              <pc:sldLayoutMk cId="1914684409" sldId="2147483657"/>
              <ac:spMk id="6" creationId="{E5EBB42B-44E6-4555-0810-FED02DD72387}"/>
            </ac:spMkLst>
          </pc:spChg>
        </pc:sldLayoutChg>
        <pc:sldLayoutChg chg="delSp modSp mod">
          <pc:chgData name="Brandon Trube" userId="5cae9b0e17f354e2" providerId="LiveId" clId="{407B5D35-F6D4-4133-B154-B97B93463BD3}" dt="2023-01-02T22:45:26.708" v="160" actId="478"/>
          <pc:sldLayoutMkLst>
            <pc:docMk/>
            <pc:sldMasterMk cId="2395535478" sldId="2147483648"/>
            <pc:sldLayoutMk cId="184460956" sldId="2147483658"/>
          </pc:sldLayoutMkLst>
          <pc:spChg chg="del">
            <ac:chgData name="Brandon Trube" userId="5cae9b0e17f354e2" providerId="LiveId" clId="{407B5D35-F6D4-4133-B154-B97B93463BD3}" dt="2023-01-02T22:45:26.708" v="160" actId="478"/>
            <ac:spMkLst>
              <pc:docMk/>
              <pc:sldMasterMk cId="2395535478" sldId="2147483648"/>
              <pc:sldLayoutMk cId="184460956" sldId="2147483658"/>
              <ac:spMk id="4" creationId="{232B708A-2FDF-7D4B-2D3A-08C0CC15F3D1}"/>
            </ac:spMkLst>
          </pc:spChg>
          <pc:spChg chg="del mod">
            <ac:chgData name="Brandon Trube" userId="5cae9b0e17f354e2" providerId="LiveId" clId="{407B5D35-F6D4-4133-B154-B97B93463BD3}" dt="2023-01-02T22:45:25.799" v="159" actId="478"/>
            <ac:spMkLst>
              <pc:docMk/>
              <pc:sldMasterMk cId="2395535478" sldId="2147483648"/>
              <pc:sldLayoutMk cId="184460956" sldId="2147483658"/>
              <ac:spMk id="5" creationId="{0D35FDD3-5C2C-CD7B-F2D8-346ABC38B9CC}"/>
            </ac:spMkLst>
          </pc:spChg>
        </pc:sldLayoutChg>
        <pc:sldLayoutChg chg="delSp modSp mod">
          <pc:chgData name="Brandon Trube" userId="5cae9b0e17f354e2" providerId="LiveId" clId="{407B5D35-F6D4-4133-B154-B97B93463BD3}" dt="2023-01-02T22:45:30.379" v="162" actId="478"/>
          <pc:sldLayoutMkLst>
            <pc:docMk/>
            <pc:sldMasterMk cId="2395535478" sldId="2147483648"/>
            <pc:sldLayoutMk cId="1237314648" sldId="2147483659"/>
          </pc:sldLayoutMkLst>
          <pc:spChg chg="del">
            <ac:chgData name="Brandon Trube" userId="5cae9b0e17f354e2" providerId="LiveId" clId="{407B5D35-F6D4-4133-B154-B97B93463BD3}" dt="2023-01-02T22:45:29.599" v="161" actId="478"/>
            <ac:spMkLst>
              <pc:docMk/>
              <pc:sldMasterMk cId="2395535478" sldId="2147483648"/>
              <pc:sldLayoutMk cId="1237314648" sldId="2147483659"/>
              <ac:spMk id="4" creationId="{D7186223-B628-BE43-AA91-9D4C6EEDBE79}"/>
            </ac:spMkLst>
          </pc:spChg>
          <pc:spChg chg="del mod">
            <ac:chgData name="Brandon Trube" userId="5cae9b0e17f354e2" providerId="LiveId" clId="{407B5D35-F6D4-4133-B154-B97B93463BD3}" dt="2023-01-02T22:45:30.379" v="162" actId="478"/>
            <ac:spMkLst>
              <pc:docMk/>
              <pc:sldMasterMk cId="2395535478" sldId="2147483648"/>
              <pc:sldLayoutMk cId="1237314648" sldId="2147483659"/>
              <ac:spMk id="5" creationId="{7F69F1C0-44D5-65D0-F1F4-FF10039EFF5C}"/>
            </ac:spMkLst>
          </pc:spChg>
        </pc:sldLayoutChg>
        <pc:sldLayoutChg chg="new del mod">
          <pc:chgData name="Brandon Trube" userId="5cae9b0e17f354e2" providerId="LiveId" clId="{407B5D35-F6D4-4133-B154-B97B93463BD3}" dt="2023-01-02T22:37:19.370" v="109" actId="11236"/>
          <pc:sldLayoutMkLst>
            <pc:docMk/>
            <pc:sldMasterMk cId="2395535478" sldId="2147483648"/>
            <pc:sldLayoutMk cId="1980781787" sldId="2147483660"/>
          </pc:sldLayoutMkLst>
        </pc:sldLayoutChg>
      </pc:sldMasterChg>
    </pc:docChg>
  </pc:docChgLst>
  <pc:docChgLst>
    <pc:chgData name="Brandon Trube" userId="5cae9b0e17f354e2" providerId="LiveId" clId="{696E2308-0EA4-44A6-A2E0-26C013FBB8B3}"/>
    <pc:docChg chg="undo custSel addSld delSld modSld">
      <pc:chgData name="Brandon Trube" userId="5cae9b0e17f354e2" providerId="LiveId" clId="{696E2308-0EA4-44A6-A2E0-26C013FBB8B3}" dt="2024-01-10T14:59:43.467" v="409" actId="20577"/>
      <pc:docMkLst>
        <pc:docMk/>
      </pc:docMkLst>
      <pc:sldChg chg="modSp mod">
        <pc:chgData name="Brandon Trube" userId="5cae9b0e17f354e2" providerId="LiveId" clId="{696E2308-0EA4-44A6-A2E0-26C013FBB8B3}" dt="2024-01-10T14:22:47.284" v="50" actId="20577"/>
        <pc:sldMkLst>
          <pc:docMk/>
          <pc:sldMk cId="2247115587" sldId="256"/>
        </pc:sldMkLst>
        <pc:spChg chg="mod">
          <ac:chgData name="Brandon Trube" userId="5cae9b0e17f354e2" providerId="LiveId" clId="{696E2308-0EA4-44A6-A2E0-26C013FBB8B3}" dt="2024-01-10T14:22:44.353" v="49" actId="20577"/>
          <ac:spMkLst>
            <pc:docMk/>
            <pc:sldMk cId="2247115587" sldId="256"/>
            <ac:spMk id="2" creationId="{301B37F6-1C3E-3C06-3E92-134E2F8BAE71}"/>
          </ac:spMkLst>
        </pc:spChg>
        <pc:spChg chg="mod">
          <ac:chgData name="Brandon Trube" userId="5cae9b0e17f354e2" providerId="LiveId" clId="{696E2308-0EA4-44A6-A2E0-26C013FBB8B3}" dt="2024-01-10T14:22:47.284" v="50" actId="20577"/>
          <ac:spMkLst>
            <pc:docMk/>
            <pc:sldMk cId="2247115587" sldId="256"/>
            <ac:spMk id="3" creationId="{4AD62A61-1E8F-C5AB-8BEC-82F8AB1486FB}"/>
          </ac:spMkLst>
        </pc:spChg>
      </pc:sldChg>
      <pc:sldChg chg="del">
        <pc:chgData name="Brandon Trube" userId="5cae9b0e17f354e2" providerId="LiveId" clId="{696E2308-0EA4-44A6-A2E0-26C013FBB8B3}" dt="2024-01-10T14:55:05.212" v="263" actId="2696"/>
        <pc:sldMkLst>
          <pc:docMk/>
          <pc:sldMk cId="2705141723" sldId="257"/>
        </pc:sldMkLst>
      </pc:sldChg>
      <pc:sldChg chg="delSp modSp add del mod">
        <pc:chgData name="Brandon Trube" userId="5cae9b0e17f354e2" providerId="LiveId" clId="{696E2308-0EA4-44A6-A2E0-26C013FBB8B3}" dt="2024-01-10T14:23:50.818" v="61" actId="47"/>
        <pc:sldMkLst>
          <pc:docMk/>
          <pc:sldMk cId="0" sldId="628"/>
        </pc:sldMkLst>
        <pc:spChg chg="mod">
          <ac:chgData name="Brandon Trube" userId="5cae9b0e17f354e2" providerId="LiveId" clId="{696E2308-0EA4-44A6-A2E0-26C013FBB8B3}" dt="2024-01-10T14:22:18.180" v="39" actId="21"/>
          <ac:spMkLst>
            <pc:docMk/>
            <pc:sldMk cId="0" sldId="628"/>
            <ac:spMk id="7170" creationId="{E156F494-A558-1149-3964-55D87E723645}"/>
          </ac:spMkLst>
        </pc:spChg>
        <pc:picChg chg="del">
          <ac:chgData name="Brandon Trube" userId="5cae9b0e17f354e2" providerId="LiveId" clId="{696E2308-0EA4-44A6-A2E0-26C013FBB8B3}" dt="2024-01-10T14:23:28.394" v="55" actId="21"/>
          <ac:picMkLst>
            <pc:docMk/>
            <pc:sldMk cId="0" sldId="628"/>
            <ac:picMk id="7171" creationId="{B1D43513-8CB1-914A-FE82-6A0E9E2BBEE5}"/>
          </ac:picMkLst>
        </pc:picChg>
      </pc:sldChg>
      <pc:sldChg chg="modSp add del mod modTransition">
        <pc:chgData name="Brandon Trube" userId="5cae9b0e17f354e2" providerId="LiveId" clId="{696E2308-0EA4-44A6-A2E0-26C013FBB8B3}" dt="2024-01-10T14:24:10.496" v="64" actId="47"/>
        <pc:sldMkLst>
          <pc:docMk/>
          <pc:sldMk cId="0" sldId="632"/>
        </pc:sldMkLst>
        <pc:spChg chg="mod">
          <ac:chgData name="Brandon Trube" userId="5cae9b0e17f354e2" providerId="LiveId" clId="{696E2308-0EA4-44A6-A2E0-26C013FBB8B3}" dt="2024-01-10T14:23:56.815" v="62" actId="14100"/>
          <ac:spMkLst>
            <pc:docMk/>
            <pc:sldMk cId="0" sldId="632"/>
            <ac:spMk id="9218" creationId="{431175C1-780F-1216-A341-71B71EE00514}"/>
          </ac:spMkLst>
        </pc:spChg>
        <pc:picChg chg="mod">
          <ac:chgData name="Brandon Trube" userId="5cae9b0e17f354e2" providerId="LiveId" clId="{696E2308-0EA4-44A6-A2E0-26C013FBB8B3}" dt="2024-01-10T14:24:03.181" v="63" actId="1076"/>
          <ac:picMkLst>
            <pc:docMk/>
            <pc:sldMk cId="0" sldId="632"/>
            <ac:picMk id="9220" creationId="{F9FE8985-E14E-2B9F-310E-0B2BDFBC7F5A}"/>
          </ac:picMkLst>
        </pc:picChg>
      </pc:sldChg>
      <pc:sldChg chg="modSp add mod modTransition">
        <pc:chgData name="Brandon Trube" userId="5cae9b0e17f354e2" providerId="LiveId" clId="{696E2308-0EA4-44A6-A2E0-26C013FBB8B3}" dt="2024-01-10T14:24:39.406" v="69" actId="14100"/>
        <pc:sldMkLst>
          <pc:docMk/>
          <pc:sldMk cId="0" sldId="633"/>
        </pc:sldMkLst>
        <pc:spChg chg="mod">
          <ac:chgData name="Brandon Trube" userId="5cae9b0e17f354e2" providerId="LiveId" clId="{696E2308-0EA4-44A6-A2E0-26C013FBB8B3}" dt="2024-01-10T14:24:39.406" v="69" actId="14100"/>
          <ac:spMkLst>
            <pc:docMk/>
            <pc:sldMk cId="0" sldId="633"/>
            <ac:spMk id="17410" creationId="{D8D0D7B7-0B87-877A-78AC-7B2711B55CE9}"/>
          </ac:spMkLst>
        </pc:spChg>
        <pc:picChg chg="mod">
          <ac:chgData name="Brandon Trube" userId="5cae9b0e17f354e2" providerId="LiveId" clId="{696E2308-0EA4-44A6-A2E0-26C013FBB8B3}" dt="2024-01-10T14:24:34.423" v="68" actId="1076"/>
          <ac:picMkLst>
            <pc:docMk/>
            <pc:sldMk cId="0" sldId="633"/>
            <ac:picMk id="17412" creationId="{3341EE01-84F3-56B4-A933-E17E7629117F}"/>
          </ac:picMkLst>
        </pc:picChg>
      </pc:sldChg>
      <pc:sldChg chg="addSp delSp modSp add mod modTransition">
        <pc:chgData name="Brandon Trube" userId="5cae9b0e17f354e2" providerId="LiveId" clId="{696E2308-0EA4-44A6-A2E0-26C013FBB8B3}" dt="2024-01-10T14:40:47.823" v="141" actId="1076"/>
        <pc:sldMkLst>
          <pc:docMk/>
          <pc:sldMk cId="0" sldId="635"/>
        </pc:sldMkLst>
        <pc:spChg chg="mod">
          <ac:chgData name="Brandon Trube" userId="5cae9b0e17f354e2" providerId="LiveId" clId="{696E2308-0EA4-44A6-A2E0-26C013FBB8B3}" dt="2024-01-10T14:32:26.946" v="120" actId="14100"/>
          <ac:spMkLst>
            <pc:docMk/>
            <pc:sldMk cId="0" sldId="635"/>
            <ac:spMk id="48130" creationId="{4E998965-C004-0478-5A43-494E99FF0AAB}"/>
          </ac:spMkLst>
        </pc:spChg>
        <pc:picChg chg="add mod">
          <ac:chgData name="Brandon Trube" userId="5cae9b0e17f354e2" providerId="LiveId" clId="{696E2308-0EA4-44A6-A2E0-26C013FBB8B3}" dt="2024-01-10T14:40:47.823" v="141" actId="1076"/>
          <ac:picMkLst>
            <pc:docMk/>
            <pc:sldMk cId="0" sldId="635"/>
            <ac:picMk id="34818" creationId="{D573C7A6-FC6A-705E-3EE6-437FFA55F3C5}"/>
          </ac:picMkLst>
        </pc:picChg>
        <pc:picChg chg="del mod">
          <ac:chgData name="Brandon Trube" userId="5cae9b0e17f354e2" providerId="LiveId" clId="{696E2308-0EA4-44A6-A2E0-26C013FBB8B3}" dt="2024-01-10T14:40:29.471" v="136" actId="478"/>
          <ac:picMkLst>
            <pc:docMk/>
            <pc:sldMk cId="0" sldId="635"/>
            <ac:picMk id="48132" creationId="{154BD1F4-9C13-4556-0983-EB134220FA84}"/>
          </ac:picMkLst>
        </pc:picChg>
      </pc:sldChg>
      <pc:sldChg chg="addSp delSp modSp add mod modTransition">
        <pc:chgData name="Brandon Trube" userId="5cae9b0e17f354e2" providerId="LiveId" clId="{696E2308-0EA4-44A6-A2E0-26C013FBB8B3}" dt="2024-01-10T14:23:43.852" v="60" actId="1076"/>
        <pc:sldMkLst>
          <pc:docMk/>
          <pc:sldMk cId="0" sldId="690"/>
        </pc:sldMkLst>
        <pc:spChg chg="add del mod">
          <ac:chgData name="Brandon Trube" userId="5cae9b0e17f354e2" providerId="LiveId" clId="{696E2308-0EA4-44A6-A2E0-26C013FBB8B3}" dt="2024-01-10T14:21:38.234" v="27" actId="478"/>
          <ac:spMkLst>
            <pc:docMk/>
            <pc:sldMk cId="0" sldId="690"/>
            <ac:spMk id="3" creationId="{ACBD17EF-D961-F62D-34FF-FB91C0B0D974}"/>
          </ac:spMkLst>
        </pc:spChg>
        <pc:spChg chg="mod">
          <ac:chgData name="Brandon Trube" userId="5cae9b0e17f354e2" providerId="LiveId" clId="{696E2308-0EA4-44A6-A2E0-26C013FBB8B3}" dt="2024-01-10T14:23:40.540" v="58" actId="14100"/>
          <ac:spMkLst>
            <pc:docMk/>
            <pc:sldMk cId="0" sldId="690"/>
            <ac:spMk id="13314" creationId="{6D2F1208-A29A-3231-DF48-BBF55742579B}"/>
          </ac:spMkLst>
        </pc:spChg>
        <pc:spChg chg="del">
          <ac:chgData name="Brandon Trube" userId="5cae9b0e17f354e2" providerId="LiveId" clId="{696E2308-0EA4-44A6-A2E0-26C013FBB8B3}" dt="2024-01-10T14:21:30.219" v="20" actId="478"/>
          <ac:spMkLst>
            <pc:docMk/>
            <pc:sldMk cId="0" sldId="690"/>
            <ac:spMk id="13315" creationId="{80CB6585-D817-B88F-CD8F-4F34891DF1CD}"/>
          </ac:spMkLst>
        </pc:spChg>
        <pc:picChg chg="add mod">
          <ac:chgData name="Brandon Trube" userId="5cae9b0e17f354e2" providerId="LiveId" clId="{696E2308-0EA4-44A6-A2E0-26C013FBB8B3}" dt="2024-01-10T14:23:43.852" v="60" actId="1076"/>
          <ac:picMkLst>
            <pc:docMk/>
            <pc:sldMk cId="0" sldId="690"/>
            <ac:picMk id="7171" creationId="{B1D43513-8CB1-914A-FE82-6A0E9E2BBEE5}"/>
          </ac:picMkLst>
        </pc:picChg>
      </pc:sldChg>
      <pc:sldChg chg="modSp add modTransition">
        <pc:chgData name="Brandon Trube" userId="5cae9b0e17f354e2" providerId="LiveId" clId="{696E2308-0EA4-44A6-A2E0-26C013FBB8B3}" dt="2024-01-10T14:25:21.380" v="76" actId="1076"/>
        <pc:sldMkLst>
          <pc:docMk/>
          <pc:sldMk cId="0" sldId="691"/>
        </pc:sldMkLst>
        <pc:picChg chg="mod">
          <ac:chgData name="Brandon Trube" userId="5cae9b0e17f354e2" providerId="LiveId" clId="{696E2308-0EA4-44A6-A2E0-26C013FBB8B3}" dt="2024-01-10T14:25:21.380" v="76" actId="1076"/>
          <ac:picMkLst>
            <pc:docMk/>
            <pc:sldMk cId="0" sldId="691"/>
            <ac:picMk id="23555" creationId="{2B0A5CD9-E25F-89FD-2360-A49DD4CC4D8F}"/>
          </ac:picMkLst>
        </pc:picChg>
      </pc:sldChg>
      <pc:sldChg chg="modSp add mod modTransition">
        <pc:chgData name="Brandon Trube" userId="5cae9b0e17f354e2" providerId="LiveId" clId="{696E2308-0EA4-44A6-A2E0-26C013FBB8B3}" dt="2024-01-10T14:25:32.237" v="78" actId="14100"/>
        <pc:sldMkLst>
          <pc:docMk/>
          <pc:sldMk cId="0" sldId="693"/>
        </pc:sldMkLst>
        <pc:spChg chg="mod">
          <ac:chgData name="Brandon Trube" userId="5cae9b0e17f354e2" providerId="LiveId" clId="{696E2308-0EA4-44A6-A2E0-26C013FBB8B3}" dt="2024-01-10T14:25:32.237" v="78" actId="14100"/>
          <ac:spMkLst>
            <pc:docMk/>
            <pc:sldMk cId="0" sldId="693"/>
            <ac:spMk id="27650" creationId="{71E2BBA5-7C0F-0D4F-81C3-80F9CBCE1F04}"/>
          </ac:spMkLst>
        </pc:spChg>
        <pc:picChg chg="mod">
          <ac:chgData name="Brandon Trube" userId="5cae9b0e17f354e2" providerId="LiveId" clId="{696E2308-0EA4-44A6-A2E0-26C013FBB8B3}" dt="2024-01-10T14:25:28.347" v="77" actId="1076"/>
          <ac:picMkLst>
            <pc:docMk/>
            <pc:sldMk cId="0" sldId="693"/>
            <ac:picMk id="27652" creationId="{34320BC6-E937-5400-B765-FE2A933BFA3D}"/>
          </ac:picMkLst>
        </pc:picChg>
      </pc:sldChg>
      <pc:sldChg chg="modSp add mod modTransition">
        <pc:chgData name="Brandon Trube" userId="5cae9b0e17f354e2" providerId="LiveId" clId="{696E2308-0EA4-44A6-A2E0-26C013FBB8B3}" dt="2024-01-10T14:26:15.404" v="79" actId="14100"/>
        <pc:sldMkLst>
          <pc:docMk/>
          <pc:sldMk cId="0" sldId="694"/>
        </pc:sldMkLst>
        <pc:spChg chg="mod">
          <ac:chgData name="Brandon Trube" userId="5cae9b0e17f354e2" providerId="LiveId" clId="{696E2308-0EA4-44A6-A2E0-26C013FBB8B3}" dt="2024-01-10T14:26:15.404" v="79" actId="14100"/>
          <ac:spMkLst>
            <pc:docMk/>
            <pc:sldMk cId="0" sldId="694"/>
            <ac:spMk id="29698" creationId="{25EFA07C-4981-1ACE-0636-1B2EE4ED099E}"/>
          </ac:spMkLst>
        </pc:spChg>
      </pc:sldChg>
      <pc:sldChg chg="modSp add mod modTransition">
        <pc:chgData name="Brandon Trube" userId="5cae9b0e17f354e2" providerId="LiveId" clId="{696E2308-0EA4-44A6-A2E0-26C013FBB8B3}" dt="2024-01-10T14:28:13.127" v="110" actId="404"/>
        <pc:sldMkLst>
          <pc:docMk/>
          <pc:sldMk cId="0" sldId="695"/>
        </pc:sldMkLst>
        <pc:spChg chg="mod">
          <ac:chgData name="Brandon Trube" userId="5cae9b0e17f354e2" providerId="LiveId" clId="{696E2308-0EA4-44A6-A2E0-26C013FBB8B3}" dt="2024-01-10T14:28:13.127" v="110" actId="404"/>
          <ac:spMkLst>
            <pc:docMk/>
            <pc:sldMk cId="0" sldId="695"/>
            <ac:spMk id="33794" creationId="{27763710-214E-BE33-2B93-0B2FFCBED021}"/>
          </ac:spMkLst>
        </pc:spChg>
        <pc:picChg chg="mod">
          <ac:chgData name="Brandon Trube" userId="5cae9b0e17f354e2" providerId="LiveId" clId="{696E2308-0EA4-44A6-A2E0-26C013FBB8B3}" dt="2024-01-10T14:27:55.515" v="107" actId="1076"/>
          <ac:picMkLst>
            <pc:docMk/>
            <pc:sldMk cId="0" sldId="695"/>
            <ac:picMk id="33796" creationId="{496E0170-AA5A-26C8-9B4B-FF0CC9E1AF5B}"/>
          </ac:picMkLst>
        </pc:picChg>
      </pc:sldChg>
      <pc:sldChg chg="modSp add mod modTransition">
        <pc:chgData name="Brandon Trube" userId="5cae9b0e17f354e2" providerId="LiveId" clId="{696E2308-0EA4-44A6-A2E0-26C013FBB8B3}" dt="2024-01-10T14:50:19.212" v="193" actId="242"/>
        <pc:sldMkLst>
          <pc:docMk/>
          <pc:sldMk cId="0" sldId="699"/>
        </pc:sldMkLst>
        <pc:spChg chg="mod">
          <ac:chgData name="Brandon Trube" userId="5cae9b0e17f354e2" providerId="LiveId" clId="{696E2308-0EA4-44A6-A2E0-26C013FBB8B3}" dt="2024-01-10T14:50:01.735" v="188" actId="1076"/>
          <ac:spMkLst>
            <pc:docMk/>
            <pc:sldMk cId="0" sldId="699"/>
            <ac:spMk id="62466" creationId="{9A2355EC-BC4E-A5AB-DBAE-7F263661E666}"/>
          </ac:spMkLst>
        </pc:spChg>
        <pc:spChg chg="mod">
          <ac:chgData name="Brandon Trube" userId="5cae9b0e17f354e2" providerId="LiveId" clId="{696E2308-0EA4-44A6-A2E0-26C013FBB8B3}" dt="2024-01-10T14:50:19.212" v="193" actId="242"/>
          <ac:spMkLst>
            <pc:docMk/>
            <pc:sldMk cId="0" sldId="699"/>
            <ac:spMk id="62467" creationId="{BE31CC8B-018C-FF4F-0C1F-089EA88E5AB7}"/>
          </ac:spMkLst>
        </pc:spChg>
        <pc:picChg chg="mod">
          <ac:chgData name="Brandon Trube" userId="5cae9b0e17f354e2" providerId="LiveId" clId="{696E2308-0EA4-44A6-A2E0-26C013FBB8B3}" dt="2024-01-10T14:50:03.448" v="189" actId="1076"/>
          <ac:picMkLst>
            <pc:docMk/>
            <pc:sldMk cId="0" sldId="699"/>
            <ac:picMk id="5" creationId="{192ACAA2-FE4C-AFF3-DAE1-283465AB935B}"/>
          </ac:picMkLst>
        </pc:picChg>
      </pc:sldChg>
      <pc:sldChg chg="modSp add mod modTransition">
        <pc:chgData name="Brandon Trube" userId="5cae9b0e17f354e2" providerId="LiveId" clId="{696E2308-0EA4-44A6-A2E0-26C013FBB8B3}" dt="2024-01-10T14:55:00.202" v="262" actId="14100"/>
        <pc:sldMkLst>
          <pc:docMk/>
          <pc:sldMk cId="0" sldId="734"/>
        </pc:sldMkLst>
        <pc:spChg chg="mod">
          <ac:chgData name="Brandon Trube" userId="5cae9b0e17f354e2" providerId="LiveId" clId="{696E2308-0EA4-44A6-A2E0-26C013FBB8B3}" dt="2024-01-10T14:55:00.202" v="262" actId="14100"/>
          <ac:spMkLst>
            <pc:docMk/>
            <pc:sldMk cId="0" sldId="734"/>
            <ac:spMk id="79874" creationId="{BBEA1D2A-276A-5219-11A4-3709AC58634B}"/>
          </ac:spMkLst>
        </pc:spChg>
        <pc:spChg chg="mod">
          <ac:chgData name="Brandon Trube" userId="5cae9b0e17f354e2" providerId="LiveId" clId="{696E2308-0EA4-44A6-A2E0-26C013FBB8B3}" dt="2024-01-10T14:54:50.519" v="260" actId="242"/>
          <ac:spMkLst>
            <pc:docMk/>
            <pc:sldMk cId="0" sldId="734"/>
            <ac:spMk id="79875" creationId="{4F9FC90C-EDF9-3CE0-CBD1-97F287971576}"/>
          </ac:spMkLst>
        </pc:spChg>
        <pc:picChg chg="mod">
          <ac:chgData name="Brandon Trube" userId="5cae9b0e17f354e2" providerId="LiveId" clId="{696E2308-0EA4-44A6-A2E0-26C013FBB8B3}" dt="2024-01-10T14:54:53.486" v="261" actId="1076"/>
          <ac:picMkLst>
            <pc:docMk/>
            <pc:sldMk cId="0" sldId="734"/>
            <ac:picMk id="79876" creationId="{11CD3916-27A1-A0B4-C5E7-FEE1926FF72E}"/>
          </ac:picMkLst>
        </pc:picChg>
      </pc:sldChg>
      <pc:sldChg chg="modSp add mod modTransition">
        <pc:chgData name="Brandon Trube" userId="5cae9b0e17f354e2" providerId="LiveId" clId="{696E2308-0EA4-44A6-A2E0-26C013FBB8B3}" dt="2024-01-10T14:24:27.940" v="67" actId="1076"/>
        <pc:sldMkLst>
          <pc:docMk/>
          <pc:sldMk cId="0" sldId="744"/>
        </pc:sldMkLst>
        <pc:spChg chg="mod">
          <ac:chgData name="Brandon Trube" userId="5cae9b0e17f354e2" providerId="LiveId" clId="{696E2308-0EA4-44A6-A2E0-26C013FBB8B3}" dt="2024-01-10T14:24:25.366" v="66" actId="14100"/>
          <ac:spMkLst>
            <pc:docMk/>
            <pc:sldMk cId="0" sldId="744"/>
            <ac:spMk id="15362" creationId="{7ABAEC75-3243-0AC6-2E1D-9E7F90C0AAD4}"/>
          </ac:spMkLst>
        </pc:spChg>
        <pc:grpChg chg="mod">
          <ac:chgData name="Brandon Trube" userId="5cae9b0e17f354e2" providerId="LiveId" clId="{696E2308-0EA4-44A6-A2E0-26C013FBB8B3}" dt="2024-01-10T14:24:27.940" v="67" actId="1076"/>
          <ac:grpSpMkLst>
            <pc:docMk/>
            <pc:sldMk cId="0" sldId="744"/>
            <ac:grpSpMk id="15364" creationId="{57AEDC79-7D8F-749C-6390-706FBB2327FF}"/>
          </ac:grpSpMkLst>
        </pc:grpChg>
      </pc:sldChg>
      <pc:sldChg chg="modSp add mod modTransition">
        <pc:chgData name="Brandon Trube" userId="5cae9b0e17f354e2" providerId="LiveId" clId="{696E2308-0EA4-44A6-A2E0-26C013FBB8B3}" dt="2024-01-10T14:24:54.044" v="72" actId="1076"/>
        <pc:sldMkLst>
          <pc:docMk/>
          <pc:sldMk cId="0" sldId="745"/>
        </pc:sldMkLst>
        <pc:spChg chg="mod">
          <ac:chgData name="Brandon Trube" userId="5cae9b0e17f354e2" providerId="LiveId" clId="{696E2308-0EA4-44A6-A2E0-26C013FBB8B3}" dt="2024-01-10T14:24:50.853" v="71" actId="14100"/>
          <ac:spMkLst>
            <pc:docMk/>
            <pc:sldMk cId="0" sldId="745"/>
            <ac:spMk id="19458" creationId="{4B10930A-00C1-A59A-A55C-25B92C422A12}"/>
          </ac:spMkLst>
        </pc:spChg>
        <pc:picChg chg="mod">
          <ac:chgData name="Brandon Trube" userId="5cae9b0e17f354e2" providerId="LiveId" clId="{696E2308-0EA4-44A6-A2E0-26C013FBB8B3}" dt="2024-01-10T14:24:54.044" v="72" actId="1076"/>
          <ac:picMkLst>
            <pc:docMk/>
            <pc:sldMk cId="0" sldId="745"/>
            <ac:picMk id="19460" creationId="{0395250E-616F-12C8-29E2-35CCF9E847CC}"/>
          </ac:picMkLst>
        </pc:picChg>
      </pc:sldChg>
      <pc:sldChg chg="modSp add del mod modTransition">
        <pc:chgData name="Brandon Trube" userId="5cae9b0e17f354e2" providerId="LiveId" clId="{696E2308-0EA4-44A6-A2E0-26C013FBB8B3}" dt="2024-01-10T14:25:14.528" v="75" actId="47"/>
        <pc:sldMkLst>
          <pc:docMk/>
          <pc:sldMk cId="0" sldId="746"/>
        </pc:sldMkLst>
        <pc:spChg chg="mod">
          <ac:chgData name="Brandon Trube" userId="5cae9b0e17f354e2" providerId="LiveId" clId="{696E2308-0EA4-44A6-A2E0-26C013FBB8B3}" dt="2024-01-10T14:25:06.566" v="73" actId="14100"/>
          <ac:spMkLst>
            <pc:docMk/>
            <pc:sldMk cId="0" sldId="746"/>
            <ac:spMk id="21506" creationId="{EA35C5D7-D79C-63BE-9577-5153E64ADD4F}"/>
          </ac:spMkLst>
        </pc:spChg>
        <pc:picChg chg="mod">
          <ac:chgData name="Brandon Trube" userId="5cae9b0e17f354e2" providerId="LiveId" clId="{696E2308-0EA4-44A6-A2E0-26C013FBB8B3}" dt="2024-01-10T14:25:11.758" v="74" actId="1076"/>
          <ac:picMkLst>
            <pc:docMk/>
            <pc:sldMk cId="0" sldId="746"/>
            <ac:picMk id="21508" creationId="{109178C2-1986-15B7-2EBB-8D3B16B3E948}"/>
          </ac:picMkLst>
        </pc:picChg>
      </pc:sldChg>
      <pc:sldChg chg="modSp add mod modTransition">
        <pc:chgData name="Brandon Trube" userId="5cae9b0e17f354e2" providerId="LiveId" clId="{696E2308-0EA4-44A6-A2E0-26C013FBB8B3}" dt="2024-01-10T14:26:42.756" v="86" actId="14100"/>
        <pc:sldMkLst>
          <pc:docMk/>
          <pc:sldMk cId="0" sldId="749"/>
        </pc:sldMkLst>
        <pc:spChg chg="mod">
          <ac:chgData name="Brandon Trube" userId="5cae9b0e17f354e2" providerId="LiveId" clId="{696E2308-0EA4-44A6-A2E0-26C013FBB8B3}" dt="2024-01-10T14:26:42.756" v="86" actId="14100"/>
          <ac:spMkLst>
            <pc:docMk/>
            <pc:sldMk cId="0" sldId="749"/>
            <ac:spMk id="35842" creationId="{3B33AE19-81C7-6CF6-0C43-624A46954C3D}"/>
          </ac:spMkLst>
        </pc:spChg>
        <pc:spChg chg="mod">
          <ac:chgData name="Brandon Trube" userId="5cae9b0e17f354e2" providerId="LiveId" clId="{696E2308-0EA4-44A6-A2E0-26C013FBB8B3}" dt="2024-01-10T14:17:59.872" v="2" actId="27636"/>
          <ac:spMkLst>
            <pc:docMk/>
            <pc:sldMk cId="0" sldId="749"/>
            <ac:spMk id="35843" creationId="{40FF46B0-AC06-EA44-C34F-6D5C144E4BC4}"/>
          </ac:spMkLst>
        </pc:spChg>
        <pc:picChg chg="mod">
          <ac:chgData name="Brandon Trube" userId="5cae9b0e17f354e2" providerId="LiveId" clId="{696E2308-0EA4-44A6-A2E0-26C013FBB8B3}" dt="2024-01-10T14:26:39.539" v="85" actId="1076"/>
          <ac:picMkLst>
            <pc:docMk/>
            <pc:sldMk cId="0" sldId="749"/>
            <ac:picMk id="35844" creationId="{8E2E2895-31F1-9ABD-723B-4C2BB7DDB65A}"/>
          </ac:picMkLst>
        </pc:picChg>
      </pc:sldChg>
      <pc:sldChg chg="modSp add mod modTransition">
        <pc:chgData name="Brandon Trube" userId="5cae9b0e17f354e2" providerId="LiveId" clId="{696E2308-0EA4-44A6-A2E0-26C013FBB8B3}" dt="2024-01-10T14:26:59.334" v="90" actId="12"/>
        <pc:sldMkLst>
          <pc:docMk/>
          <pc:sldMk cId="0" sldId="750"/>
        </pc:sldMkLst>
        <pc:spChg chg="mod">
          <ac:chgData name="Brandon Trube" userId="5cae9b0e17f354e2" providerId="LiveId" clId="{696E2308-0EA4-44A6-A2E0-26C013FBB8B3}" dt="2024-01-10T14:26:59.334" v="90" actId="12"/>
          <ac:spMkLst>
            <pc:docMk/>
            <pc:sldMk cId="0" sldId="750"/>
            <ac:spMk id="37890" creationId="{2D87B69B-10F9-8AEA-52A2-68F8BD519F18}"/>
          </ac:spMkLst>
        </pc:spChg>
        <pc:picChg chg="mod">
          <ac:chgData name="Brandon Trube" userId="5cae9b0e17f354e2" providerId="LiveId" clId="{696E2308-0EA4-44A6-A2E0-26C013FBB8B3}" dt="2024-01-10T14:26:56.506" v="89" actId="1076"/>
          <ac:picMkLst>
            <pc:docMk/>
            <pc:sldMk cId="0" sldId="750"/>
            <ac:picMk id="37892" creationId="{6995CB3E-6D85-C141-B745-E57624946383}"/>
          </ac:picMkLst>
        </pc:picChg>
      </pc:sldChg>
      <pc:sldChg chg="modSp add mod modTransition">
        <pc:chgData name="Brandon Trube" userId="5cae9b0e17f354e2" providerId="LiveId" clId="{696E2308-0EA4-44A6-A2E0-26C013FBB8B3}" dt="2024-01-10T14:32:12.563" v="119" actId="14100"/>
        <pc:sldMkLst>
          <pc:docMk/>
          <pc:sldMk cId="0" sldId="751"/>
        </pc:sldMkLst>
        <pc:spChg chg="mod">
          <ac:chgData name="Brandon Trube" userId="5cae9b0e17f354e2" providerId="LiveId" clId="{696E2308-0EA4-44A6-A2E0-26C013FBB8B3}" dt="2024-01-10T14:32:12.563" v="119" actId="14100"/>
          <ac:spMkLst>
            <pc:docMk/>
            <pc:sldMk cId="0" sldId="751"/>
            <ac:spMk id="39938" creationId="{D34EA597-1ECE-9EC7-DA67-C21F3C6CCDF5}"/>
          </ac:spMkLst>
        </pc:spChg>
        <pc:picChg chg="mod">
          <ac:chgData name="Brandon Trube" userId="5cae9b0e17f354e2" providerId="LiveId" clId="{696E2308-0EA4-44A6-A2E0-26C013FBB8B3}" dt="2024-01-10T14:30:33.356" v="111" actId="1076"/>
          <ac:picMkLst>
            <pc:docMk/>
            <pc:sldMk cId="0" sldId="751"/>
            <ac:picMk id="21510" creationId="{A4985509-A770-D0E0-84BA-24E70190725D}"/>
          </ac:picMkLst>
        </pc:picChg>
      </pc:sldChg>
      <pc:sldChg chg="modSp add mod">
        <pc:chgData name="Brandon Trube" userId="5cae9b0e17f354e2" providerId="LiveId" clId="{696E2308-0EA4-44A6-A2E0-26C013FBB8B3}" dt="2024-01-10T14:49:13.559" v="177" actId="1076"/>
        <pc:sldMkLst>
          <pc:docMk/>
          <pc:sldMk cId="0" sldId="752"/>
        </pc:sldMkLst>
        <pc:spChg chg="mod">
          <ac:chgData name="Brandon Trube" userId="5cae9b0e17f354e2" providerId="LiveId" clId="{696E2308-0EA4-44A6-A2E0-26C013FBB8B3}" dt="2024-01-10T14:49:08.484" v="176" actId="14100"/>
          <ac:spMkLst>
            <pc:docMk/>
            <pc:sldMk cId="0" sldId="752"/>
            <ac:spMk id="41986" creationId="{3A8DB293-FA5C-8B28-81DF-A89523B1DAC4}"/>
          </ac:spMkLst>
        </pc:spChg>
        <pc:picChg chg="mod">
          <ac:chgData name="Brandon Trube" userId="5cae9b0e17f354e2" providerId="LiveId" clId="{696E2308-0EA4-44A6-A2E0-26C013FBB8B3}" dt="2024-01-10T14:49:13.559" v="177" actId="1076"/>
          <ac:picMkLst>
            <pc:docMk/>
            <pc:sldMk cId="0" sldId="752"/>
            <ac:picMk id="41987" creationId="{B175E41F-7B74-8853-D130-69E4C9912AD8}"/>
          </ac:picMkLst>
        </pc:picChg>
      </pc:sldChg>
      <pc:sldChg chg="modSp add mod">
        <pc:chgData name="Brandon Trube" userId="5cae9b0e17f354e2" providerId="LiveId" clId="{696E2308-0EA4-44A6-A2E0-26C013FBB8B3}" dt="2024-01-10T14:48:12.472" v="169" actId="27636"/>
        <pc:sldMkLst>
          <pc:docMk/>
          <pc:sldMk cId="0" sldId="754"/>
        </pc:sldMkLst>
        <pc:spChg chg="mod">
          <ac:chgData name="Brandon Trube" userId="5cae9b0e17f354e2" providerId="LiveId" clId="{696E2308-0EA4-44A6-A2E0-26C013FBB8B3}" dt="2024-01-10T14:48:12.472" v="169" actId="27636"/>
          <ac:spMkLst>
            <pc:docMk/>
            <pc:sldMk cId="0" sldId="754"/>
            <ac:spMk id="46082" creationId="{9A6CCC73-0480-5A20-4F4F-2980662CA00A}"/>
          </ac:spMkLst>
        </pc:spChg>
      </pc:sldChg>
      <pc:sldChg chg="addSp delSp modSp add mod modTransition">
        <pc:chgData name="Brandon Trube" userId="5cae9b0e17f354e2" providerId="LiveId" clId="{696E2308-0EA4-44A6-A2E0-26C013FBB8B3}" dt="2024-01-10T14:46:22.511" v="152" actId="14100"/>
        <pc:sldMkLst>
          <pc:docMk/>
          <pc:sldMk cId="0" sldId="755"/>
        </pc:sldMkLst>
        <pc:spChg chg="mod">
          <ac:chgData name="Brandon Trube" userId="5cae9b0e17f354e2" providerId="LiveId" clId="{696E2308-0EA4-44A6-A2E0-26C013FBB8B3}" dt="2024-01-10T14:46:22.511" v="152" actId="14100"/>
          <ac:spMkLst>
            <pc:docMk/>
            <pc:sldMk cId="0" sldId="755"/>
            <ac:spMk id="50178" creationId="{163BCF91-1FF9-F1F9-9794-DC4EB33CE0FA}"/>
          </ac:spMkLst>
        </pc:spChg>
        <pc:spChg chg="mod">
          <ac:chgData name="Brandon Trube" userId="5cae9b0e17f354e2" providerId="LiveId" clId="{696E2308-0EA4-44A6-A2E0-26C013FBB8B3}" dt="2024-01-10T14:37:44.447" v="127" actId="27636"/>
          <ac:spMkLst>
            <pc:docMk/>
            <pc:sldMk cId="0" sldId="755"/>
            <ac:spMk id="50179" creationId="{50A2895F-A1A1-19EF-0E61-973754B6B861}"/>
          </ac:spMkLst>
        </pc:spChg>
        <pc:picChg chg="add del mod">
          <ac:chgData name="Brandon Trube" userId="5cae9b0e17f354e2" providerId="LiveId" clId="{696E2308-0EA4-44A6-A2E0-26C013FBB8B3}" dt="2024-01-10T14:46:05.902" v="145" actId="478"/>
          <ac:picMkLst>
            <pc:docMk/>
            <pc:sldMk cId="0" sldId="755"/>
            <ac:picMk id="3" creationId="{502A5E66-A449-8C80-6AC9-AAB559FB8DDB}"/>
          </ac:picMkLst>
        </pc:picChg>
        <pc:picChg chg="del mod">
          <ac:chgData name="Brandon Trube" userId="5cae9b0e17f354e2" providerId="LiveId" clId="{696E2308-0EA4-44A6-A2E0-26C013FBB8B3}" dt="2024-01-10T14:37:55.030" v="128" actId="478"/>
          <ac:picMkLst>
            <pc:docMk/>
            <pc:sldMk cId="0" sldId="755"/>
            <ac:picMk id="5" creationId="{E019981F-B592-3902-AEDD-A033F00F165E}"/>
          </ac:picMkLst>
        </pc:picChg>
        <pc:picChg chg="add mod">
          <ac:chgData name="Brandon Trube" userId="5cae9b0e17f354e2" providerId="LiveId" clId="{696E2308-0EA4-44A6-A2E0-26C013FBB8B3}" dt="2024-01-10T14:46:17.734" v="151" actId="14100"/>
          <ac:picMkLst>
            <pc:docMk/>
            <pc:sldMk cId="0" sldId="755"/>
            <ac:picMk id="6" creationId="{B6D74E73-B60C-0949-2E4E-3CE1BEDF443F}"/>
          </ac:picMkLst>
        </pc:picChg>
      </pc:sldChg>
      <pc:sldChg chg="addSp delSp modSp add mod modTransition">
        <pc:chgData name="Brandon Trube" userId="5cae9b0e17f354e2" providerId="LiveId" clId="{696E2308-0EA4-44A6-A2E0-26C013FBB8B3}" dt="2024-01-10T14:45:14.488" v="144" actId="1076"/>
        <pc:sldMkLst>
          <pc:docMk/>
          <pc:sldMk cId="0" sldId="756"/>
        </pc:sldMkLst>
        <pc:spChg chg="mod">
          <ac:chgData name="Brandon Trube" userId="5cae9b0e17f354e2" providerId="LiveId" clId="{696E2308-0EA4-44A6-A2E0-26C013FBB8B3}" dt="2024-01-10T14:38:22.568" v="135" actId="14100"/>
          <ac:spMkLst>
            <pc:docMk/>
            <pc:sldMk cId="0" sldId="756"/>
            <ac:spMk id="52226" creationId="{FB4185A2-E0FF-744D-8FCE-82FF2E8FEE54}"/>
          </ac:spMkLst>
        </pc:spChg>
        <pc:picChg chg="add mod">
          <ac:chgData name="Brandon Trube" userId="5cae9b0e17f354e2" providerId="LiveId" clId="{696E2308-0EA4-44A6-A2E0-26C013FBB8B3}" dt="2024-01-10T14:45:14.488" v="144" actId="1076"/>
          <ac:picMkLst>
            <pc:docMk/>
            <pc:sldMk cId="0" sldId="756"/>
            <ac:picMk id="30722" creationId="{B52261FC-7226-0B45-7B6F-9FBF9C21930D}"/>
          </ac:picMkLst>
        </pc:picChg>
        <pc:picChg chg="del mod">
          <ac:chgData name="Brandon Trube" userId="5cae9b0e17f354e2" providerId="LiveId" clId="{696E2308-0EA4-44A6-A2E0-26C013FBB8B3}" dt="2024-01-10T14:45:10.314" v="142" actId="478"/>
          <ac:picMkLst>
            <pc:docMk/>
            <pc:sldMk cId="0" sldId="756"/>
            <ac:picMk id="52228" creationId="{50334318-87FC-E488-52FD-5ACA6C6A5AB1}"/>
          </ac:picMkLst>
        </pc:picChg>
      </pc:sldChg>
      <pc:sldChg chg="addSp delSp modSp add mod modTransition">
        <pc:chgData name="Brandon Trube" userId="5cae9b0e17f354e2" providerId="LiveId" clId="{696E2308-0EA4-44A6-A2E0-26C013FBB8B3}" dt="2024-01-10T14:50:34.636" v="196" actId="242"/>
        <pc:sldMkLst>
          <pc:docMk/>
          <pc:sldMk cId="0" sldId="757"/>
        </pc:sldMkLst>
        <pc:spChg chg="mod">
          <ac:chgData name="Brandon Trube" userId="5cae9b0e17f354e2" providerId="LiveId" clId="{696E2308-0EA4-44A6-A2E0-26C013FBB8B3}" dt="2024-01-10T14:47:42.328" v="160" actId="14100"/>
          <ac:spMkLst>
            <pc:docMk/>
            <pc:sldMk cId="0" sldId="757"/>
            <ac:spMk id="54274" creationId="{70606C0A-1C93-FF83-8BE1-50C4FFF4B64B}"/>
          </ac:spMkLst>
        </pc:spChg>
        <pc:spChg chg="mod">
          <ac:chgData name="Brandon Trube" userId="5cae9b0e17f354e2" providerId="LiveId" clId="{696E2308-0EA4-44A6-A2E0-26C013FBB8B3}" dt="2024-01-10T14:50:34.636" v="196" actId="242"/>
          <ac:spMkLst>
            <pc:docMk/>
            <pc:sldMk cId="0" sldId="757"/>
            <ac:spMk id="54275" creationId="{2E3CDD67-72C3-220F-4A6B-01B3AEB856F6}"/>
          </ac:spMkLst>
        </pc:spChg>
        <pc:picChg chg="add mod">
          <ac:chgData name="Brandon Trube" userId="5cae9b0e17f354e2" providerId="LiveId" clId="{696E2308-0EA4-44A6-A2E0-26C013FBB8B3}" dt="2024-01-10T14:47:35.631" v="158" actId="14100"/>
          <ac:picMkLst>
            <pc:docMk/>
            <pc:sldMk cId="0" sldId="757"/>
            <ac:picMk id="28674" creationId="{0F7B25B9-0A00-0458-A514-0071EE2A4DCA}"/>
          </ac:picMkLst>
        </pc:picChg>
        <pc:picChg chg="del">
          <ac:chgData name="Brandon Trube" userId="5cae9b0e17f354e2" providerId="LiveId" clId="{696E2308-0EA4-44A6-A2E0-26C013FBB8B3}" dt="2024-01-10T14:47:28.783" v="155" actId="478"/>
          <ac:picMkLst>
            <pc:docMk/>
            <pc:sldMk cId="0" sldId="757"/>
            <ac:picMk id="54276" creationId="{746A3A64-3173-53A7-37C8-738D9F38BA7C}"/>
          </ac:picMkLst>
        </pc:picChg>
      </pc:sldChg>
      <pc:sldChg chg="modSp add mod modTransition">
        <pc:chgData name="Brandon Trube" userId="5cae9b0e17f354e2" providerId="LiveId" clId="{696E2308-0EA4-44A6-A2E0-26C013FBB8B3}" dt="2024-01-10T14:51:01.611" v="200" actId="242"/>
        <pc:sldMkLst>
          <pc:docMk/>
          <pc:sldMk cId="0" sldId="761"/>
        </pc:sldMkLst>
        <pc:spChg chg="mod">
          <ac:chgData name="Brandon Trube" userId="5cae9b0e17f354e2" providerId="LiveId" clId="{696E2308-0EA4-44A6-A2E0-26C013FBB8B3}" dt="2024-01-10T14:50:58.809" v="199" actId="1076"/>
          <ac:spMkLst>
            <pc:docMk/>
            <pc:sldMk cId="0" sldId="761"/>
            <ac:spMk id="64514" creationId="{D34D1142-A283-7653-71C3-8482F3970936}"/>
          </ac:spMkLst>
        </pc:spChg>
        <pc:spChg chg="mod">
          <ac:chgData name="Brandon Trube" userId="5cae9b0e17f354e2" providerId="LiveId" clId="{696E2308-0EA4-44A6-A2E0-26C013FBB8B3}" dt="2024-01-10T14:51:01.611" v="200" actId="242"/>
          <ac:spMkLst>
            <pc:docMk/>
            <pc:sldMk cId="0" sldId="761"/>
            <ac:spMk id="64515" creationId="{4A688C4A-3DDA-3DFB-0E69-CB4B1E54B629}"/>
          </ac:spMkLst>
        </pc:spChg>
      </pc:sldChg>
      <pc:sldChg chg="modSp add mod modTransition">
        <pc:chgData name="Brandon Trube" userId="5cae9b0e17f354e2" providerId="LiveId" clId="{696E2308-0EA4-44A6-A2E0-26C013FBB8B3}" dt="2024-01-10T14:51:24.818" v="205" actId="242"/>
        <pc:sldMkLst>
          <pc:docMk/>
          <pc:sldMk cId="0" sldId="762"/>
        </pc:sldMkLst>
        <pc:spChg chg="mod">
          <ac:chgData name="Brandon Trube" userId="5cae9b0e17f354e2" providerId="LiveId" clId="{696E2308-0EA4-44A6-A2E0-26C013FBB8B3}" dt="2024-01-10T14:51:21.767" v="204" actId="255"/>
          <ac:spMkLst>
            <pc:docMk/>
            <pc:sldMk cId="0" sldId="762"/>
            <ac:spMk id="11266" creationId="{9D9E8D55-2541-0A8A-D475-B7E97762F911}"/>
          </ac:spMkLst>
        </pc:spChg>
        <pc:spChg chg="mod">
          <ac:chgData name="Brandon Trube" userId="5cae9b0e17f354e2" providerId="LiveId" clId="{696E2308-0EA4-44A6-A2E0-26C013FBB8B3}" dt="2024-01-10T14:51:24.818" v="205" actId="242"/>
          <ac:spMkLst>
            <pc:docMk/>
            <pc:sldMk cId="0" sldId="762"/>
            <ac:spMk id="66563" creationId="{BD64015E-27E3-9708-9F2E-ECA7441DBE83}"/>
          </ac:spMkLst>
        </pc:spChg>
        <pc:picChg chg="mod">
          <ac:chgData name="Brandon Trube" userId="5cae9b0e17f354e2" providerId="LiveId" clId="{696E2308-0EA4-44A6-A2E0-26C013FBB8B3}" dt="2024-01-10T14:51:10.113" v="201" actId="1076"/>
          <ac:picMkLst>
            <pc:docMk/>
            <pc:sldMk cId="0" sldId="762"/>
            <ac:picMk id="66564" creationId="{781D7F39-A2D3-3FBE-A650-0FC2396884BF}"/>
          </ac:picMkLst>
        </pc:picChg>
      </pc:sldChg>
      <pc:sldChg chg="modSp add mod modTransition">
        <pc:chgData name="Brandon Trube" userId="5cae9b0e17f354e2" providerId="LiveId" clId="{696E2308-0EA4-44A6-A2E0-26C013FBB8B3}" dt="2024-01-10T14:51:45.887" v="211" actId="1076"/>
        <pc:sldMkLst>
          <pc:docMk/>
          <pc:sldMk cId="0" sldId="763"/>
        </pc:sldMkLst>
        <pc:spChg chg="mod">
          <ac:chgData name="Brandon Trube" userId="5cae9b0e17f354e2" providerId="LiveId" clId="{696E2308-0EA4-44A6-A2E0-26C013FBB8B3}" dt="2024-01-10T14:51:43.478" v="210" actId="14100"/>
          <ac:spMkLst>
            <pc:docMk/>
            <pc:sldMk cId="0" sldId="763"/>
            <ac:spMk id="35842" creationId="{16D94215-AD34-53C1-79C4-92465764699D}"/>
          </ac:spMkLst>
        </pc:spChg>
        <pc:spChg chg="mod">
          <ac:chgData name="Brandon Trube" userId="5cae9b0e17f354e2" providerId="LiveId" clId="{696E2308-0EA4-44A6-A2E0-26C013FBB8B3}" dt="2024-01-10T14:51:38.813" v="209" actId="242"/>
          <ac:spMkLst>
            <pc:docMk/>
            <pc:sldMk cId="0" sldId="763"/>
            <ac:spMk id="68611" creationId="{1AA48011-86DB-75B9-9A63-C1316AEAF880}"/>
          </ac:spMkLst>
        </pc:spChg>
        <pc:picChg chg="mod">
          <ac:chgData name="Brandon Trube" userId="5cae9b0e17f354e2" providerId="LiveId" clId="{696E2308-0EA4-44A6-A2E0-26C013FBB8B3}" dt="2024-01-10T14:51:45.887" v="211" actId="1076"/>
          <ac:picMkLst>
            <pc:docMk/>
            <pc:sldMk cId="0" sldId="763"/>
            <ac:picMk id="68612" creationId="{A405FD95-BF12-DC7B-A574-9E8DB0CF2C8B}"/>
          </ac:picMkLst>
        </pc:picChg>
      </pc:sldChg>
      <pc:sldChg chg="modSp add mod modTransition">
        <pc:chgData name="Brandon Trube" userId="5cae9b0e17f354e2" providerId="LiveId" clId="{696E2308-0EA4-44A6-A2E0-26C013FBB8B3}" dt="2024-01-10T14:52:37.407" v="227" actId="14100"/>
        <pc:sldMkLst>
          <pc:docMk/>
          <pc:sldMk cId="0" sldId="764"/>
        </pc:sldMkLst>
        <pc:spChg chg="mod">
          <ac:chgData name="Brandon Trube" userId="5cae9b0e17f354e2" providerId="LiveId" clId="{696E2308-0EA4-44A6-A2E0-26C013FBB8B3}" dt="2024-01-10T14:52:37.407" v="227" actId="14100"/>
          <ac:spMkLst>
            <pc:docMk/>
            <pc:sldMk cId="0" sldId="764"/>
            <ac:spMk id="70658" creationId="{11CFAFF9-4D4A-356E-1D81-A840AD703546}"/>
          </ac:spMkLst>
        </pc:spChg>
        <pc:spChg chg="mod">
          <ac:chgData name="Brandon Trube" userId="5cae9b0e17f354e2" providerId="LiveId" clId="{696E2308-0EA4-44A6-A2E0-26C013FBB8B3}" dt="2024-01-10T14:51:58.205" v="214" actId="242"/>
          <ac:spMkLst>
            <pc:docMk/>
            <pc:sldMk cId="0" sldId="764"/>
            <ac:spMk id="70659" creationId="{C6A73A55-A3C9-7138-33A1-679BDB5B5085}"/>
          </ac:spMkLst>
        </pc:spChg>
        <pc:picChg chg="mod">
          <ac:chgData name="Brandon Trube" userId="5cae9b0e17f354e2" providerId="LiveId" clId="{696E2308-0EA4-44A6-A2E0-26C013FBB8B3}" dt="2024-01-10T14:52:30.616" v="224" actId="1076"/>
          <ac:picMkLst>
            <pc:docMk/>
            <pc:sldMk cId="0" sldId="764"/>
            <ac:picMk id="70660" creationId="{A1E2DFEC-D7AF-B790-0BC7-266733577C37}"/>
          </ac:picMkLst>
        </pc:picChg>
      </pc:sldChg>
      <pc:sldChg chg="modSp add mod modTransition">
        <pc:chgData name="Brandon Trube" userId="5cae9b0e17f354e2" providerId="LiveId" clId="{696E2308-0EA4-44A6-A2E0-26C013FBB8B3}" dt="2024-01-10T14:52:26.304" v="223" actId="1076"/>
        <pc:sldMkLst>
          <pc:docMk/>
          <pc:sldMk cId="0" sldId="765"/>
        </pc:sldMkLst>
        <pc:spChg chg="mod">
          <ac:chgData name="Brandon Trube" userId="5cae9b0e17f354e2" providerId="LiveId" clId="{696E2308-0EA4-44A6-A2E0-26C013FBB8B3}" dt="2024-01-10T14:52:25.597" v="222" actId="1076"/>
          <ac:spMkLst>
            <pc:docMk/>
            <pc:sldMk cId="0" sldId="765"/>
            <ac:spMk id="72706" creationId="{9A9673BE-5E12-EA47-0DB2-01326A7F816E}"/>
          </ac:spMkLst>
        </pc:spChg>
        <pc:spChg chg="mod">
          <ac:chgData name="Brandon Trube" userId="5cae9b0e17f354e2" providerId="LiveId" clId="{696E2308-0EA4-44A6-A2E0-26C013FBB8B3}" dt="2024-01-10T14:52:07.860" v="217" actId="242"/>
          <ac:spMkLst>
            <pc:docMk/>
            <pc:sldMk cId="0" sldId="765"/>
            <ac:spMk id="72707" creationId="{DE65FEA8-4D3B-62C3-5EC9-A638BAB2914E}"/>
          </ac:spMkLst>
        </pc:spChg>
        <pc:picChg chg="mod">
          <ac:chgData name="Brandon Trube" userId="5cae9b0e17f354e2" providerId="LiveId" clId="{696E2308-0EA4-44A6-A2E0-26C013FBB8B3}" dt="2024-01-10T14:52:26.304" v="223" actId="1076"/>
          <ac:picMkLst>
            <pc:docMk/>
            <pc:sldMk cId="0" sldId="765"/>
            <ac:picMk id="72708" creationId="{A8F25F85-0573-A52F-0A82-B2C9DA12472A}"/>
          </ac:picMkLst>
        </pc:picChg>
      </pc:sldChg>
      <pc:sldChg chg="modSp add del mod setBg addAnim delAnim">
        <pc:chgData name="Brandon Trube" userId="5cae9b0e17f354e2" providerId="LiveId" clId="{696E2308-0EA4-44A6-A2E0-26C013FBB8B3}" dt="2024-01-10T14:21:50.469" v="30" actId="47"/>
        <pc:sldMkLst>
          <pc:docMk/>
          <pc:sldMk cId="0" sldId="776"/>
        </pc:sldMkLst>
        <pc:spChg chg="mod">
          <ac:chgData name="Brandon Trube" userId="5cae9b0e17f354e2" providerId="LiveId" clId="{696E2308-0EA4-44A6-A2E0-26C013FBB8B3}" dt="2024-01-10T14:21:21.692" v="18" actId="27636"/>
          <ac:spMkLst>
            <pc:docMk/>
            <pc:sldMk cId="0" sldId="776"/>
            <ac:spMk id="7170" creationId="{D2FEF56A-DF22-1C83-197D-D4BC176BC366}"/>
          </ac:spMkLst>
        </pc:spChg>
      </pc:sldChg>
      <pc:sldChg chg="modSp add mod modTransition">
        <pc:chgData name="Brandon Trube" userId="5cae9b0e17f354e2" providerId="LiveId" clId="{696E2308-0EA4-44A6-A2E0-26C013FBB8B3}" dt="2024-01-10T14:50:30.540" v="195" actId="242"/>
        <pc:sldMkLst>
          <pc:docMk/>
          <pc:sldMk cId="0" sldId="777"/>
        </pc:sldMkLst>
        <pc:spChg chg="mod">
          <ac:chgData name="Brandon Trube" userId="5cae9b0e17f354e2" providerId="LiveId" clId="{696E2308-0EA4-44A6-A2E0-26C013FBB8B3}" dt="2024-01-10T14:50:24.983" v="194" actId="1076"/>
          <ac:spMkLst>
            <pc:docMk/>
            <pc:sldMk cId="0" sldId="777"/>
            <ac:spMk id="4" creationId="{B8C00D12-89B8-B07D-72B8-602A35E77ECE}"/>
          </ac:spMkLst>
        </pc:spChg>
        <pc:spChg chg="mod">
          <ac:chgData name="Brandon Trube" userId="5cae9b0e17f354e2" providerId="LiveId" clId="{696E2308-0EA4-44A6-A2E0-26C013FBB8B3}" dt="2024-01-10T14:50:24.983" v="194" actId="1076"/>
          <ac:spMkLst>
            <pc:docMk/>
            <pc:sldMk cId="0" sldId="777"/>
            <ac:spMk id="7" creationId="{E40F23BB-F88C-3E40-E584-F4585E6FCBD1}"/>
          </ac:spMkLst>
        </pc:spChg>
        <pc:spChg chg="mod">
          <ac:chgData name="Brandon Trube" userId="5cae9b0e17f354e2" providerId="LiveId" clId="{696E2308-0EA4-44A6-A2E0-26C013FBB8B3}" dt="2024-01-10T14:50:24.983" v="194" actId="1076"/>
          <ac:spMkLst>
            <pc:docMk/>
            <pc:sldMk cId="0" sldId="777"/>
            <ac:spMk id="8" creationId="{F0D22103-225E-E3C1-85F6-194B761446A5}"/>
          </ac:spMkLst>
        </pc:spChg>
        <pc:spChg chg="mod">
          <ac:chgData name="Brandon Trube" userId="5cae9b0e17f354e2" providerId="LiveId" clId="{696E2308-0EA4-44A6-A2E0-26C013FBB8B3}" dt="2024-01-10T14:50:24.983" v="194" actId="1076"/>
          <ac:spMkLst>
            <pc:docMk/>
            <pc:sldMk cId="0" sldId="777"/>
            <ac:spMk id="13" creationId="{E4A5CD7B-459A-A519-1BB9-C59388FCD7A0}"/>
          </ac:spMkLst>
        </pc:spChg>
        <pc:spChg chg="mod">
          <ac:chgData name="Brandon Trube" userId="5cae9b0e17f354e2" providerId="LiveId" clId="{696E2308-0EA4-44A6-A2E0-26C013FBB8B3}" dt="2024-01-10T14:50:24.983" v="194" actId="1076"/>
          <ac:spMkLst>
            <pc:docMk/>
            <pc:sldMk cId="0" sldId="777"/>
            <ac:spMk id="14" creationId="{CB3009B3-A2D5-94FE-E906-8D30AAE60B9E}"/>
          </ac:spMkLst>
        </pc:spChg>
        <pc:spChg chg="mod">
          <ac:chgData name="Brandon Trube" userId="5cae9b0e17f354e2" providerId="LiveId" clId="{696E2308-0EA4-44A6-A2E0-26C013FBB8B3}" dt="2024-01-10T14:50:24.983" v="194" actId="1076"/>
          <ac:spMkLst>
            <pc:docMk/>
            <pc:sldMk cId="0" sldId="777"/>
            <ac:spMk id="15" creationId="{68F6827D-3D27-A7A4-8D70-45ED0380BAD1}"/>
          </ac:spMkLst>
        </pc:spChg>
        <pc:spChg chg="mod">
          <ac:chgData name="Brandon Trube" userId="5cae9b0e17f354e2" providerId="LiveId" clId="{696E2308-0EA4-44A6-A2E0-26C013FBB8B3}" dt="2024-01-10T14:50:30.540" v="195" actId="242"/>
          <ac:spMkLst>
            <pc:docMk/>
            <pc:sldMk cId="0" sldId="777"/>
            <ac:spMk id="56322" creationId="{F655AD96-E20E-3005-C8C1-927B6B12FB32}"/>
          </ac:spMkLst>
        </pc:spChg>
        <pc:grpChg chg="mod">
          <ac:chgData name="Brandon Trube" userId="5cae9b0e17f354e2" providerId="LiveId" clId="{696E2308-0EA4-44A6-A2E0-26C013FBB8B3}" dt="2024-01-10T14:50:24.983" v="194" actId="1076"/>
          <ac:grpSpMkLst>
            <pc:docMk/>
            <pc:sldMk cId="0" sldId="777"/>
            <ac:grpSpMk id="56323" creationId="{255F789F-5AC9-85D6-EB4F-F20109ABC7A6}"/>
          </ac:grpSpMkLst>
        </pc:grpChg>
        <pc:picChg chg="mod">
          <ac:chgData name="Brandon Trube" userId="5cae9b0e17f354e2" providerId="LiveId" clId="{696E2308-0EA4-44A6-A2E0-26C013FBB8B3}" dt="2024-01-10T14:50:24.983" v="194" actId="1076"/>
          <ac:picMkLst>
            <pc:docMk/>
            <pc:sldMk cId="0" sldId="777"/>
            <ac:picMk id="56327" creationId="{998216D9-7961-5F33-2EF8-B6380597837D}"/>
          </ac:picMkLst>
        </pc:picChg>
        <pc:picChg chg="mod">
          <ac:chgData name="Brandon Trube" userId="5cae9b0e17f354e2" providerId="LiveId" clId="{696E2308-0EA4-44A6-A2E0-26C013FBB8B3}" dt="2024-01-10T14:50:24.983" v="194" actId="1076"/>
          <ac:picMkLst>
            <pc:docMk/>
            <pc:sldMk cId="0" sldId="777"/>
            <ac:picMk id="56328" creationId="{573700EC-5F00-0657-19CA-7E3D2BDF6E05}"/>
          </ac:picMkLst>
        </pc:picChg>
        <pc:picChg chg="mod">
          <ac:chgData name="Brandon Trube" userId="5cae9b0e17f354e2" providerId="LiveId" clId="{696E2308-0EA4-44A6-A2E0-26C013FBB8B3}" dt="2024-01-10T14:50:24.983" v="194" actId="1076"/>
          <ac:picMkLst>
            <pc:docMk/>
            <pc:sldMk cId="0" sldId="777"/>
            <ac:picMk id="56329" creationId="{D686C800-391A-C857-04AB-BE94565F7960}"/>
          </ac:picMkLst>
        </pc:picChg>
      </pc:sldChg>
      <pc:sldChg chg="addSp delSp modSp add mod modTransition addAnim delAnim">
        <pc:chgData name="Brandon Trube" userId="5cae9b0e17f354e2" providerId="LiveId" clId="{696E2308-0EA4-44A6-A2E0-26C013FBB8B3}" dt="2024-01-10T14:53:59.551" v="251" actId="14100"/>
        <pc:sldMkLst>
          <pc:docMk/>
          <pc:sldMk cId="0" sldId="778"/>
        </pc:sldMkLst>
        <pc:spChg chg="mod">
          <ac:chgData name="Brandon Trube" userId="5cae9b0e17f354e2" providerId="LiveId" clId="{696E2308-0EA4-44A6-A2E0-26C013FBB8B3}" dt="2024-01-10T14:52:53.839" v="228" actId="242"/>
          <ac:spMkLst>
            <pc:docMk/>
            <pc:sldMk cId="0" sldId="778"/>
            <ac:spMk id="74755" creationId="{7A9D5FAA-17A2-1127-97E2-A98081E32040}"/>
          </ac:spMkLst>
        </pc:spChg>
        <pc:picChg chg="mod">
          <ac:chgData name="Brandon Trube" userId="5cae9b0e17f354e2" providerId="LiveId" clId="{696E2308-0EA4-44A6-A2E0-26C013FBB8B3}" dt="2024-01-10T14:53:42.432" v="245" actId="1076"/>
          <ac:picMkLst>
            <pc:docMk/>
            <pc:sldMk cId="0" sldId="778"/>
            <ac:picMk id="11" creationId="{280C1F02-E414-9693-D580-E0C265FE775F}"/>
          </ac:picMkLst>
        </pc:picChg>
        <pc:picChg chg="add del mod">
          <ac:chgData name="Brandon Trube" userId="5cae9b0e17f354e2" providerId="LiveId" clId="{696E2308-0EA4-44A6-A2E0-26C013FBB8B3}" dt="2024-01-10T14:53:38.911" v="244" actId="1076"/>
          <ac:picMkLst>
            <pc:docMk/>
            <pc:sldMk cId="0" sldId="778"/>
            <ac:picMk id="12" creationId="{27E0A62E-10FE-D20A-B8D3-60251E3C8DB8}"/>
          </ac:picMkLst>
        </pc:picChg>
        <pc:picChg chg="mod">
          <ac:chgData name="Brandon Trube" userId="5cae9b0e17f354e2" providerId="LiveId" clId="{696E2308-0EA4-44A6-A2E0-26C013FBB8B3}" dt="2024-01-10T14:53:33.144" v="242" actId="14100"/>
          <ac:picMkLst>
            <pc:docMk/>
            <pc:sldMk cId="0" sldId="778"/>
            <ac:picMk id="13" creationId="{5A4ED923-8A27-AE6E-35EA-88DA920BF79E}"/>
          </ac:picMkLst>
        </pc:picChg>
        <pc:picChg chg="mod">
          <ac:chgData name="Brandon Trube" userId="5cae9b0e17f354e2" providerId="LiveId" clId="{696E2308-0EA4-44A6-A2E0-26C013FBB8B3}" dt="2024-01-10T14:53:59.551" v="251" actId="14100"/>
          <ac:picMkLst>
            <pc:docMk/>
            <pc:sldMk cId="0" sldId="778"/>
            <ac:picMk id="14" creationId="{ABA3B278-7A45-6D28-EE13-1FFA99E59C17}"/>
          </ac:picMkLst>
        </pc:picChg>
        <pc:picChg chg="mod">
          <ac:chgData name="Brandon Trube" userId="5cae9b0e17f354e2" providerId="LiveId" clId="{696E2308-0EA4-44A6-A2E0-26C013FBB8B3}" dt="2024-01-10T14:53:53.809" v="249" actId="1076"/>
          <ac:picMkLst>
            <pc:docMk/>
            <pc:sldMk cId="0" sldId="778"/>
            <ac:picMk id="15" creationId="{C2702DB4-C29C-3FD6-7B9D-95487F388BE6}"/>
          </ac:picMkLst>
        </pc:picChg>
      </pc:sldChg>
      <pc:sldChg chg="modSp add mod modTransition">
        <pc:chgData name="Brandon Trube" userId="5cae9b0e17f354e2" providerId="LiveId" clId="{696E2308-0EA4-44A6-A2E0-26C013FBB8B3}" dt="2024-01-10T14:54:24.015" v="256" actId="242"/>
        <pc:sldMkLst>
          <pc:docMk/>
          <pc:sldMk cId="0" sldId="779"/>
        </pc:sldMkLst>
        <pc:spChg chg="mod">
          <ac:chgData name="Brandon Trube" userId="5cae9b0e17f354e2" providerId="LiveId" clId="{696E2308-0EA4-44A6-A2E0-26C013FBB8B3}" dt="2024-01-10T14:54:20.815" v="255" actId="14100"/>
          <ac:spMkLst>
            <pc:docMk/>
            <pc:sldMk cId="0" sldId="779"/>
            <ac:spMk id="75778" creationId="{B38D77F0-BDB7-6522-0F55-C438FE06DB6A}"/>
          </ac:spMkLst>
        </pc:spChg>
        <pc:spChg chg="mod">
          <ac:chgData name="Brandon Trube" userId="5cae9b0e17f354e2" providerId="LiveId" clId="{696E2308-0EA4-44A6-A2E0-26C013FBB8B3}" dt="2024-01-10T14:54:24.015" v="256" actId="242"/>
          <ac:spMkLst>
            <pc:docMk/>
            <pc:sldMk cId="0" sldId="779"/>
            <ac:spMk id="75779" creationId="{72E83141-7455-63EF-2BB1-2257DA295739}"/>
          </ac:spMkLst>
        </pc:spChg>
        <pc:picChg chg="mod">
          <ac:chgData name="Brandon Trube" userId="5cae9b0e17f354e2" providerId="LiveId" clId="{696E2308-0EA4-44A6-A2E0-26C013FBB8B3}" dt="2024-01-10T14:54:14.120" v="253" actId="1076"/>
          <ac:picMkLst>
            <pc:docMk/>
            <pc:sldMk cId="0" sldId="779"/>
            <ac:picMk id="75780" creationId="{BDECFCEB-21B2-F070-4584-418DCF4AB3A7}"/>
          </ac:picMkLst>
        </pc:picChg>
      </pc:sldChg>
      <pc:sldChg chg="modSp add del mod modTransition">
        <pc:chgData name="Brandon Trube" userId="5cae9b0e17f354e2" providerId="LiveId" clId="{696E2308-0EA4-44A6-A2E0-26C013FBB8B3}" dt="2024-01-10T14:55:16.777" v="264" actId="47"/>
        <pc:sldMkLst>
          <pc:docMk/>
          <pc:sldMk cId="0" sldId="780"/>
        </pc:sldMkLst>
        <pc:spChg chg="mod">
          <ac:chgData name="Brandon Trube" userId="5cae9b0e17f354e2" providerId="LiveId" clId="{696E2308-0EA4-44A6-A2E0-26C013FBB8B3}" dt="2024-01-10T14:54:32.880" v="257" actId="1076"/>
          <ac:spMkLst>
            <pc:docMk/>
            <pc:sldMk cId="0" sldId="780"/>
            <ac:spMk id="4" creationId="{6D6C3067-9791-520D-508A-610861DA2100}"/>
          </ac:spMkLst>
        </pc:spChg>
        <pc:spChg chg="mod">
          <ac:chgData name="Brandon Trube" userId="5cae9b0e17f354e2" providerId="LiveId" clId="{696E2308-0EA4-44A6-A2E0-26C013FBB8B3}" dt="2024-01-10T14:54:32.880" v="257" actId="1076"/>
          <ac:spMkLst>
            <pc:docMk/>
            <pc:sldMk cId="0" sldId="780"/>
            <ac:spMk id="7" creationId="{ADD9C0A9-9266-A0C6-97CC-A4CF617AB7EA}"/>
          </ac:spMkLst>
        </pc:spChg>
        <pc:spChg chg="mod">
          <ac:chgData name="Brandon Trube" userId="5cae9b0e17f354e2" providerId="LiveId" clId="{696E2308-0EA4-44A6-A2E0-26C013FBB8B3}" dt="2024-01-10T14:54:32.880" v="257" actId="1076"/>
          <ac:spMkLst>
            <pc:docMk/>
            <pc:sldMk cId="0" sldId="780"/>
            <ac:spMk id="8" creationId="{14FCDE25-C576-F5E4-1556-80D3EAE1F366}"/>
          </ac:spMkLst>
        </pc:spChg>
        <pc:spChg chg="mod">
          <ac:chgData name="Brandon Trube" userId="5cae9b0e17f354e2" providerId="LiveId" clId="{696E2308-0EA4-44A6-A2E0-26C013FBB8B3}" dt="2024-01-10T14:54:32.880" v="257" actId="1076"/>
          <ac:spMkLst>
            <pc:docMk/>
            <pc:sldMk cId="0" sldId="780"/>
            <ac:spMk id="13" creationId="{83D9C30A-3804-0C6D-C777-113224FDA427}"/>
          </ac:spMkLst>
        </pc:spChg>
        <pc:spChg chg="mod">
          <ac:chgData name="Brandon Trube" userId="5cae9b0e17f354e2" providerId="LiveId" clId="{696E2308-0EA4-44A6-A2E0-26C013FBB8B3}" dt="2024-01-10T14:54:32.880" v="257" actId="1076"/>
          <ac:spMkLst>
            <pc:docMk/>
            <pc:sldMk cId="0" sldId="780"/>
            <ac:spMk id="14" creationId="{3762050A-5B13-AC4F-6992-A2ECD449C391}"/>
          </ac:spMkLst>
        </pc:spChg>
        <pc:spChg chg="mod">
          <ac:chgData name="Brandon Trube" userId="5cae9b0e17f354e2" providerId="LiveId" clId="{696E2308-0EA4-44A6-A2E0-26C013FBB8B3}" dt="2024-01-10T14:54:32.880" v="257" actId="1076"/>
          <ac:spMkLst>
            <pc:docMk/>
            <pc:sldMk cId="0" sldId="780"/>
            <ac:spMk id="15" creationId="{50CC2D8B-4C17-1DFA-38FB-2AA8B666CCBF}"/>
          </ac:spMkLst>
        </pc:spChg>
        <pc:spChg chg="mod">
          <ac:chgData name="Brandon Trube" userId="5cae9b0e17f354e2" providerId="LiveId" clId="{696E2308-0EA4-44A6-A2E0-26C013FBB8B3}" dt="2024-01-10T14:54:37.658" v="258" actId="242"/>
          <ac:spMkLst>
            <pc:docMk/>
            <pc:sldMk cId="0" sldId="780"/>
            <ac:spMk id="77826" creationId="{01E8BE85-9747-719B-70D5-D4A3DFF4FB30}"/>
          </ac:spMkLst>
        </pc:spChg>
        <pc:grpChg chg="mod">
          <ac:chgData name="Brandon Trube" userId="5cae9b0e17f354e2" providerId="LiveId" clId="{696E2308-0EA4-44A6-A2E0-26C013FBB8B3}" dt="2024-01-10T14:54:32.880" v="257" actId="1076"/>
          <ac:grpSpMkLst>
            <pc:docMk/>
            <pc:sldMk cId="0" sldId="780"/>
            <ac:grpSpMk id="77827" creationId="{0A4071F2-7D22-6920-11FA-05CD2F31AC86}"/>
          </ac:grpSpMkLst>
        </pc:grpChg>
        <pc:picChg chg="mod">
          <ac:chgData name="Brandon Trube" userId="5cae9b0e17f354e2" providerId="LiveId" clId="{696E2308-0EA4-44A6-A2E0-26C013FBB8B3}" dt="2024-01-10T14:54:32.880" v="257" actId="1076"/>
          <ac:picMkLst>
            <pc:docMk/>
            <pc:sldMk cId="0" sldId="780"/>
            <ac:picMk id="77831" creationId="{4099E21D-6E80-CE95-2B96-DFD7B2386D43}"/>
          </ac:picMkLst>
        </pc:picChg>
        <pc:picChg chg="mod">
          <ac:chgData name="Brandon Trube" userId="5cae9b0e17f354e2" providerId="LiveId" clId="{696E2308-0EA4-44A6-A2E0-26C013FBB8B3}" dt="2024-01-10T14:54:32.880" v="257" actId="1076"/>
          <ac:picMkLst>
            <pc:docMk/>
            <pc:sldMk cId="0" sldId="780"/>
            <ac:picMk id="77832" creationId="{01F011E3-0C33-5646-D7A0-190BF4C2A08F}"/>
          </ac:picMkLst>
        </pc:picChg>
        <pc:picChg chg="mod">
          <ac:chgData name="Brandon Trube" userId="5cae9b0e17f354e2" providerId="LiveId" clId="{696E2308-0EA4-44A6-A2E0-26C013FBB8B3}" dt="2024-01-10T14:54:32.880" v="257" actId="1076"/>
          <ac:picMkLst>
            <pc:docMk/>
            <pc:sldMk cId="0" sldId="780"/>
            <ac:picMk id="77833" creationId="{269CB26A-E11F-3B45-21A9-318AEA29A2C6}"/>
          </ac:picMkLst>
        </pc:picChg>
      </pc:sldChg>
      <pc:sldChg chg="add">
        <pc:chgData name="Brandon Trube" userId="5cae9b0e17f354e2" providerId="LiveId" clId="{696E2308-0EA4-44A6-A2E0-26C013FBB8B3}" dt="2024-01-10T14:17:59.748" v="0"/>
        <pc:sldMkLst>
          <pc:docMk/>
          <pc:sldMk cId="0" sldId="781"/>
        </pc:sldMkLst>
      </pc:sldChg>
      <pc:sldChg chg="modSp add mod modTransition">
        <pc:chgData name="Brandon Trube" userId="5cae9b0e17f354e2" providerId="LiveId" clId="{696E2308-0EA4-44A6-A2E0-26C013FBB8B3}" dt="2024-01-10T14:31:52.448" v="117" actId="15"/>
        <pc:sldMkLst>
          <pc:docMk/>
          <pc:sldMk cId="0" sldId="782"/>
        </pc:sldMkLst>
        <pc:spChg chg="mod">
          <ac:chgData name="Brandon Trube" userId="5cae9b0e17f354e2" providerId="LiveId" clId="{696E2308-0EA4-44A6-A2E0-26C013FBB8B3}" dt="2024-01-10T14:31:52.448" v="117" actId="15"/>
          <ac:spMkLst>
            <pc:docMk/>
            <pc:sldMk cId="0" sldId="782"/>
            <ac:spMk id="44034" creationId="{A21E0447-CBB5-048B-A8E5-FCC6113281B9}"/>
          </ac:spMkLst>
        </pc:spChg>
      </pc:sldChg>
      <pc:sldChg chg="modSp add mod">
        <pc:chgData name="Brandon Trube" userId="5cae9b0e17f354e2" providerId="LiveId" clId="{696E2308-0EA4-44A6-A2E0-26C013FBB8B3}" dt="2024-01-10T14:49:37.640" v="182" actId="14100"/>
        <pc:sldMkLst>
          <pc:docMk/>
          <pc:sldMk cId="0" sldId="783"/>
        </pc:sldMkLst>
        <pc:spChg chg="mod">
          <ac:chgData name="Brandon Trube" userId="5cae9b0e17f354e2" providerId="LiveId" clId="{696E2308-0EA4-44A6-A2E0-26C013FBB8B3}" dt="2024-01-10T14:49:37.640" v="182" actId="14100"/>
          <ac:spMkLst>
            <pc:docMk/>
            <pc:sldMk cId="0" sldId="783"/>
            <ac:spMk id="58370" creationId="{B39DA1AA-3980-C6F1-74EE-FE95BF4A70C5}"/>
          </ac:spMkLst>
        </pc:spChg>
      </pc:sldChg>
      <pc:sldChg chg="modSp add mod modTransition">
        <pc:chgData name="Brandon Trube" userId="5cae9b0e17f354e2" providerId="LiveId" clId="{696E2308-0EA4-44A6-A2E0-26C013FBB8B3}" dt="2024-01-10T14:26:23.836" v="81" actId="1076"/>
        <pc:sldMkLst>
          <pc:docMk/>
          <pc:sldMk cId="0" sldId="787"/>
        </pc:sldMkLst>
        <pc:spChg chg="mod">
          <ac:chgData name="Brandon Trube" userId="5cae9b0e17f354e2" providerId="LiveId" clId="{696E2308-0EA4-44A6-A2E0-26C013FBB8B3}" dt="2024-01-10T14:26:21.508" v="80" actId="14100"/>
          <ac:spMkLst>
            <pc:docMk/>
            <pc:sldMk cId="0" sldId="787"/>
            <ac:spMk id="31746" creationId="{4375A356-B32E-7FF0-3180-6FB528DBE170}"/>
          </ac:spMkLst>
        </pc:spChg>
        <pc:picChg chg="mod">
          <ac:chgData name="Brandon Trube" userId="5cae9b0e17f354e2" providerId="LiveId" clId="{696E2308-0EA4-44A6-A2E0-26C013FBB8B3}" dt="2024-01-10T14:26:23.836" v="81" actId="1076"/>
          <ac:picMkLst>
            <pc:docMk/>
            <pc:sldMk cId="0" sldId="787"/>
            <ac:picMk id="6" creationId="{266AEB69-F2F0-5775-F767-110D95AF9710}"/>
          </ac:picMkLst>
        </pc:picChg>
      </pc:sldChg>
      <pc:sldChg chg="modSp add mod modTransition">
        <pc:chgData name="Brandon Trube" userId="5cae9b0e17f354e2" providerId="LiveId" clId="{696E2308-0EA4-44A6-A2E0-26C013FBB8B3}" dt="2024-01-10T14:50:44.745" v="198" actId="14100"/>
        <pc:sldMkLst>
          <pc:docMk/>
          <pc:sldMk cId="0" sldId="788"/>
        </pc:sldMkLst>
        <pc:spChg chg="mod">
          <ac:chgData name="Brandon Trube" userId="5cae9b0e17f354e2" providerId="LiveId" clId="{696E2308-0EA4-44A6-A2E0-26C013FBB8B3}" dt="2024-01-10T14:50:44.745" v="198" actId="14100"/>
          <ac:spMkLst>
            <pc:docMk/>
            <pc:sldMk cId="0" sldId="788"/>
            <ac:spMk id="60418" creationId="{83E93984-D804-E059-8780-DDD01629715D}"/>
          </ac:spMkLst>
        </pc:spChg>
        <pc:spChg chg="mod">
          <ac:chgData name="Brandon Trube" userId="5cae9b0e17f354e2" providerId="LiveId" clId="{696E2308-0EA4-44A6-A2E0-26C013FBB8B3}" dt="2024-01-10T14:50:40.557" v="197" actId="242"/>
          <ac:spMkLst>
            <pc:docMk/>
            <pc:sldMk cId="0" sldId="788"/>
            <ac:spMk id="60419" creationId="{FCC1D3C9-2095-0774-FF9A-2C9B1EE942CB}"/>
          </ac:spMkLst>
        </pc:spChg>
        <pc:picChg chg="mod">
          <ac:chgData name="Brandon Trube" userId="5cae9b0e17f354e2" providerId="LiveId" clId="{696E2308-0EA4-44A6-A2E0-26C013FBB8B3}" dt="2024-01-10T14:49:42.870" v="183" actId="1076"/>
          <ac:picMkLst>
            <pc:docMk/>
            <pc:sldMk cId="0" sldId="788"/>
            <ac:picMk id="60420" creationId="{79F71E1F-0C2E-677B-C0EA-1520ED3379B2}"/>
          </ac:picMkLst>
        </pc:picChg>
      </pc:sldChg>
      <pc:sldChg chg="modSp add mod">
        <pc:chgData name="Brandon Trube" userId="5cae9b0e17f354e2" providerId="LiveId" clId="{696E2308-0EA4-44A6-A2E0-26C013FBB8B3}" dt="2024-01-10T14:24:15.437" v="65" actId="14100"/>
        <pc:sldMkLst>
          <pc:docMk/>
          <pc:sldMk cId="3140116498" sldId="789"/>
        </pc:sldMkLst>
        <pc:spChg chg="mod">
          <ac:chgData name="Brandon Trube" userId="5cae9b0e17f354e2" providerId="LiveId" clId="{696E2308-0EA4-44A6-A2E0-26C013FBB8B3}" dt="2024-01-10T14:24:15.437" v="65" actId="14100"/>
          <ac:spMkLst>
            <pc:docMk/>
            <pc:sldMk cId="3140116498" sldId="789"/>
            <ac:spMk id="13314" creationId="{6D2F1208-A29A-3231-DF48-BBF55742579B}"/>
          </ac:spMkLst>
        </pc:spChg>
      </pc:sldChg>
      <pc:sldChg chg="addSp modSp new mod">
        <pc:chgData name="Brandon Trube" userId="5cae9b0e17f354e2" providerId="LiveId" clId="{696E2308-0EA4-44A6-A2E0-26C013FBB8B3}" dt="2024-01-10T14:59:43.467" v="409" actId="20577"/>
        <pc:sldMkLst>
          <pc:docMk/>
          <pc:sldMk cId="2105028341" sldId="790"/>
        </pc:sldMkLst>
        <pc:spChg chg="mod">
          <ac:chgData name="Brandon Trube" userId="5cae9b0e17f354e2" providerId="LiveId" clId="{696E2308-0EA4-44A6-A2E0-26C013FBB8B3}" dt="2024-01-10T14:56:22.473" v="284" actId="20577"/>
          <ac:spMkLst>
            <pc:docMk/>
            <pc:sldMk cId="2105028341" sldId="790"/>
            <ac:spMk id="2" creationId="{60A5F138-747A-0715-E71A-8925CD62BDB5}"/>
          </ac:spMkLst>
        </pc:spChg>
        <pc:spChg chg="mod">
          <ac:chgData name="Brandon Trube" userId="5cae9b0e17f354e2" providerId="LiveId" clId="{696E2308-0EA4-44A6-A2E0-26C013FBB8B3}" dt="2024-01-10T14:59:43.467" v="409" actId="20577"/>
          <ac:spMkLst>
            <pc:docMk/>
            <pc:sldMk cId="2105028341" sldId="790"/>
            <ac:spMk id="3" creationId="{F7A54EBC-4A8F-C8DF-DD38-5853CD0F28C8}"/>
          </ac:spMkLst>
        </pc:spChg>
        <pc:picChg chg="add mod">
          <ac:chgData name="Brandon Trube" userId="5cae9b0e17f354e2" providerId="LiveId" clId="{696E2308-0EA4-44A6-A2E0-26C013FBB8B3}" dt="2024-01-10T14:59:37.897" v="408" actId="1076"/>
          <ac:picMkLst>
            <pc:docMk/>
            <pc:sldMk cId="2105028341" sldId="790"/>
            <ac:picMk id="5" creationId="{11A364DE-CECC-C6AC-3C48-E2E1977B8631}"/>
          </ac:picMkLst>
        </pc:picChg>
      </pc:sldChg>
      <pc:sldMasterChg chg="addSldLayout delSldLayout">
        <pc:chgData name="Brandon Trube" userId="5cae9b0e17f354e2" providerId="LiveId" clId="{696E2308-0EA4-44A6-A2E0-26C013FBB8B3}" dt="2024-01-10T14:23:50.818" v="61" actId="47"/>
        <pc:sldMasterMkLst>
          <pc:docMk/>
          <pc:sldMasterMk cId="2395535478" sldId="2147483648"/>
        </pc:sldMasterMkLst>
        <pc:sldLayoutChg chg="add del">
          <pc:chgData name="Brandon Trube" userId="5cae9b0e17f354e2" providerId="LiveId" clId="{696E2308-0EA4-44A6-A2E0-26C013FBB8B3}" dt="2024-01-10T14:23:50.818" v="61" actId="47"/>
          <pc:sldLayoutMkLst>
            <pc:docMk/>
            <pc:sldMasterMk cId="2395535478" sldId="2147483648"/>
            <pc:sldLayoutMk cId="2053619683" sldId="2147483660"/>
          </pc:sldLayoutMkLst>
        </pc:sldLayoutChg>
        <pc:sldLayoutChg chg="del">
          <pc:chgData name="Brandon Trube" userId="5cae9b0e17f354e2" providerId="LiveId" clId="{696E2308-0EA4-44A6-A2E0-26C013FBB8B3}" dt="2024-01-10T14:21:50.469" v="30" actId="47"/>
          <pc:sldLayoutMkLst>
            <pc:docMk/>
            <pc:sldMasterMk cId="2395535478" sldId="2147483648"/>
            <pc:sldLayoutMk cId="1635344418"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DACFD-BFA5-4873-93C7-4C7D25521573}" type="datetimeFigureOut">
              <a:rPr lang="en-US" smtClean="0"/>
              <a:t>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6C6EC-F778-4579-ACC3-E5C61CDF24C1}" type="slidenum">
              <a:rPr lang="en-US" smtClean="0"/>
              <a:t>‹#›</a:t>
            </a:fld>
            <a:endParaRPr lang="en-US"/>
          </a:p>
        </p:txBody>
      </p:sp>
    </p:spTree>
    <p:extLst>
      <p:ext uri="{BB962C8B-B14F-4D97-AF65-F5344CB8AC3E}">
        <p14:creationId xmlns:p14="http://schemas.microsoft.com/office/powerpoint/2010/main" val="97196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6F750D32-2E5C-97B1-FDF6-C705C34AA4CD}"/>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7C713BE8-B688-2AF0-8E87-B6F21BCF94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As we delve into this presentation let's start by setting clear objectives for what we aim to achieve in this course.</a:t>
            </a:r>
          </a:p>
          <a:p>
            <a:endParaRPr lang="en-US" altLang="en-US">
              <a:solidFill>
                <a:srgbClr val="D1D5DB"/>
              </a:solidFill>
              <a:latin typeface="Söhne"/>
            </a:endParaRPr>
          </a:p>
          <a:p>
            <a:r>
              <a:rPr lang="en-US" altLang="en-US">
                <a:solidFill>
                  <a:srgbClr val="D1D5DB"/>
                </a:solidFill>
                <a:latin typeface="Söhne"/>
              </a:rPr>
              <a:t>We aim to:</a:t>
            </a:r>
          </a:p>
          <a:p>
            <a:pPr>
              <a:buFont typeface="Calibri" panose="020F0502020204030204" pitchFamily="34" charset="0"/>
              <a:buAutoNum type="arabicPeriod"/>
            </a:pPr>
            <a:r>
              <a:rPr lang="en-US" altLang="en-US">
                <a:solidFill>
                  <a:srgbClr val="D1D5DB"/>
                </a:solidFill>
                <a:latin typeface="Söhne"/>
              </a:rPr>
              <a:t>Describe actions to take when confronted with:</a:t>
            </a:r>
          </a:p>
          <a:p>
            <a:pPr marL="742950" lvl="1" indent="-285750">
              <a:buFont typeface="Calibri" panose="020F0502020204030204" pitchFamily="34" charset="0"/>
              <a:buAutoNum type="arabicPeriod"/>
            </a:pPr>
            <a:r>
              <a:rPr lang="en-US" altLang="en-US">
                <a:solidFill>
                  <a:srgbClr val="D1D5DB"/>
                </a:solidFill>
                <a:latin typeface="Söhne"/>
              </a:rPr>
              <a:t>An active shooter.</a:t>
            </a:r>
          </a:p>
          <a:p>
            <a:pPr marL="742950" lvl="1" indent="-285750">
              <a:buFont typeface="Calibri" panose="020F0502020204030204" pitchFamily="34" charset="0"/>
              <a:buAutoNum type="arabicPeriod"/>
            </a:pPr>
            <a:r>
              <a:rPr lang="en-US" altLang="en-US">
                <a:solidFill>
                  <a:srgbClr val="D1D5DB"/>
                </a:solidFill>
                <a:latin typeface="Söhne"/>
              </a:rPr>
              <a:t>Law enforcement officers who are responding to the situation.</a:t>
            </a:r>
          </a:p>
          <a:p>
            <a:pPr>
              <a:buFont typeface="Calibri" panose="020F0502020204030204" pitchFamily="34" charset="0"/>
              <a:buAutoNum type="arabicPeriod"/>
            </a:pPr>
            <a:r>
              <a:rPr lang="en-US" altLang="en-US">
                <a:solidFill>
                  <a:srgbClr val="D1D5DB"/>
                </a:solidFill>
                <a:latin typeface="Söhne"/>
              </a:rPr>
              <a:t>Recognize potential workplace violence indicators.</a:t>
            </a:r>
          </a:p>
          <a:p>
            <a:pPr>
              <a:buFont typeface="Calibri" panose="020F0502020204030204" pitchFamily="34" charset="0"/>
              <a:buAutoNum type="arabicPeriod"/>
            </a:pPr>
            <a:r>
              <a:rPr lang="en-US" altLang="en-US">
                <a:solidFill>
                  <a:srgbClr val="D1D5DB"/>
                </a:solidFill>
                <a:latin typeface="Söhne"/>
              </a:rPr>
              <a:t>Describe actions to take to prevent and prepare for potential active shooter incidents.</a:t>
            </a:r>
          </a:p>
          <a:p>
            <a:pPr>
              <a:buFont typeface="Calibri" panose="020F0502020204030204" pitchFamily="34" charset="0"/>
              <a:buAutoNum type="arabicPeriod"/>
            </a:pPr>
            <a:r>
              <a:rPr lang="en-US" altLang="en-US">
                <a:solidFill>
                  <a:srgbClr val="D1D5DB"/>
                </a:solidFill>
                <a:latin typeface="Söhne"/>
              </a:rPr>
              <a:t>Describe how to manage the consequences of an active shooter incident.</a:t>
            </a:r>
          </a:p>
          <a:p>
            <a:r>
              <a:rPr lang="en-US" altLang="en-US">
                <a:solidFill>
                  <a:srgbClr val="D1D5DB"/>
                </a:solidFill>
                <a:latin typeface="Söhne"/>
              </a:rPr>
              <a:t>In the next few slides, we will dive into each of these objectives in detail, equipping you with valuable knowledge and strategies to enhance your preparedness and response in active shooter situations. So, let's get started with the first objective.</a:t>
            </a:r>
          </a:p>
          <a:p>
            <a:endParaRPr lang="en-US" altLang="en-US">
              <a:latin typeface="Arial" panose="020B0604020202020204" pitchFamily="34" charset="0"/>
            </a:endParaRPr>
          </a:p>
        </p:txBody>
      </p:sp>
      <p:sp>
        <p:nvSpPr>
          <p:cNvPr id="14340" name="Slide Number Placeholder 3">
            <a:extLst>
              <a:ext uri="{FF2B5EF4-FFF2-40B4-BE49-F238E27FC236}">
                <a16:creationId xmlns:a16="http://schemas.microsoft.com/office/drawing/2014/main" id="{AA5454F6-042F-037B-B7B9-33B942E138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defRPr sz="2600">
                <a:solidFill>
                  <a:schemeClr val="tx1"/>
                </a:solidFill>
                <a:latin typeface="Tahoma" panose="020B0604030504040204" pitchFamily="34" charset="0"/>
                <a:cs typeface="Arial" panose="020B0604020202020204" pitchFamily="34" charset="0"/>
              </a:defRPr>
            </a:lvl1pPr>
            <a:lvl2pPr marL="742950" indent="-285750" defTabSz="957263">
              <a:defRPr sz="2600">
                <a:solidFill>
                  <a:schemeClr val="tx1"/>
                </a:solidFill>
                <a:latin typeface="Tahoma" panose="020B0604030504040204" pitchFamily="34" charset="0"/>
                <a:cs typeface="Arial" panose="020B0604020202020204" pitchFamily="34" charset="0"/>
              </a:defRPr>
            </a:lvl2pPr>
            <a:lvl3pPr marL="1143000" indent="-228600" defTabSz="957263">
              <a:defRPr sz="2600">
                <a:solidFill>
                  <a:schemeClr val="tx1"/>
                </a:solidFill>
                <a:latin typeface="Tahoma" panose="020B0604030504040204" pitchFamily="34" charset="0"/>
                <a:cs typeface="Arial" panose="020B0604020202020204" pitchFamily="34" charset="0"/>
              </a:defRPr>
            </a:lvl3pPr>
            <a:lvl4pPr marL="1600200" indent="-228600" defTabSz="957263">
              <a:defRPr sz="2600">
                <a:solidFill>
                  <a:schemeClr val="tx1"/>
                </a:solidFill>
                <a:latin typeface="Tahoma" panose="020B0604030504040204" pitchFamily="34" charset="0"/>
                <a:cs typeface="Arial" panose="020B0604020202020204" pitchFamily="34" charset="0"/>
              </a:defRPr>
            </a:lvl4pPr>
            <a:lvl5pPr marL="2057400" indent="-228600" defTabSz="957263">
              <a:defRPr sz="2600">
                <a:solidFill>
                  <a:schemeClr val="tx1"/>
                </a:solidFill>
                <a:latin typeface="Tahoma" panose="020B0604030504040204" pitchFamily="34" charset="0"/>
                <a:cs typeface="Arial" panose="020B0604020202020204" pitchFamily="34" charset="0"/>
              </a:defRPr>
            </a:lvl5pPr>
            <a:lvl6pPr marL="25146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6pPr>
            <a:lvl7pPr marL="29718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7pPr>
            <a:lvl8pPr marL="34290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8pPr>
            <a:lvl9pPr marL="38862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9pPr>
          </a:lstStyle>
          <a:p>
            <a:fld id="{01AAD3F5-5BA8-4861-9E08-5E7305634970}" type="slidenum">
              <a:rPr lang="en-US" altLang="en-US" sz="1300">
                <a:latin typeface="Arial" panose="020B0604020202020204" pitchFamily="34" charset="0"/>
              </a:rPr>
              <a:pPr/>
              <a:t>2</a:t>
            </a:fld>
            <a:endParaRPr lang="en-US" altLang="en-US" sz="130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6F750D32-2E5C-97B1-FDF6-C705C34AA4CD}"/>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7C713BE8-B688-2AF0-8E87-B6F21BCF94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As we delve into this presentation let's start by setting clear objectives for what we aim to achieve in this course.</a:t>
            </a:r>
          </a:p>
          <a:p>
            <a:endParaRPr lang="en-US" altLang="en-US">
              <a:solidFill>
                <a:srgbClr val="D1D5DB"/>
              </a:solidFill>
              <a:latin typeface="Söhne"/>
            </a:endParaRPr>
          </a:p>
          <a:p>
            <a:r>
              <a:rPr lang="en-US" altLang="en-US">
                <a:solidFill>
                  <a:srgbClr val="D1D5DB"/>
                </a:solidFill>
                <a:latin typeface="Söhne"/>
              </a:rPr>
              <a:t>We aim to:</a:t>
            </a:r>
          </a:p>
          <a:p>
            <a:pPr>
              <a:buFont typeface="Calibri" panose="020F0502020204030204" pitchFamily="34" charset="0"/>
              <a:buAutoNum type="arabicPeriod"/>
            </a:pPr>
            <a:r>
              <a:rPr lang="en-US" altLang="en-US">
                <a:solidFill>
                  <a:srgbClr val="D1D5DB"/>
                </a:solidFill>
                <a:latin typeface="Söhne"/>
              </a:rPr>
              <a:t>Describe actions to take when confronted with:</a:t>
            </a:r>
          </a:p>
          <a:p>
            <a:pPr marL="742950" lvl="1" indent="-285750">
              <a:buFont typeface="Calibri" panose="020F0502020204030204" pitchFamily="34" charset="0"/>
              <a:buAutoNum type="arabicPeriod"/>
            </a:pPr>
            <a:r>
              <a:rPr lang="en-US" altLang="en-US">
                <a:solidFill>
                  <a:srgbClr val="D1D5DB"/>
                </a:solidFill>
                <a:latin typeface="Söhne"/>
              </a:rPr>
              <a:t>An active shooter.</a:t>
            </a:r>
          </a:p>
          <a:p>
            <a:pPr marL="742950" lvl="1" indent="-285750">
              <a:buFont typeface="Calibri" panose="020F0502020204030204" pitchFamily="34" charset="0"/>
              <a:buAutoNum type="arabicPeriod"/>
            </a:pPr>
            <a:r>
              <a:rPr lang="en-US" altLang="en-US">
                <a:solidFill>
                  <a:srgbClr val="D1D5DB"/>
                </a:solidFill>
                <a:latin typeface="Söhne"/>
              </a:rPr>
              <a:t>Law enforcement officers who are responding to the situation.</a:t>
            </a:r>
          </a:p>
          <a:p>
            <a:pPr>
              <a:buFont typeface="Calibri" panose="020F0502020204030204" pitchFamily="34" charset="0"/>
              <a:buAutoNum type="arabicPeriod"/>
            </a:pPr>
            <a:r>
              <a:rPr lang="en-US" altLang="en-US">
                <a:solidFill>
                  <a:srgbClr val="D1D5DB"/>
                </a:solidFill>
                <a:latin typeface="Söhne"/>
              </a:rPr>
              <a:t>Recognize potential workplace violence indicators.</a:t>
            </a:r>
          </a:p>
          <a:p>
            <a:pPr>
              <a:buFont typeface="Calibri" panose="020F0502020204030204" pitchFamily="34" charset="0"/>
              <a:buAutoNum type="arabicPeriod"/>
            </a:pPr>
            <a:r>
              <a:rPr lang="en-US" altLang="en-US">
                <a:solidFill>
                  <a:srgbClr val="D1D5DB"/>
                </a:solidFill>
                <a:latin typeface="Söhne"/>
              </a:rPr>
              <a:t>Describe actions to take to prevent and prepare for potential active shooter incidents.</a:t>
            </a:r>
          </a:p>
          <a:p>
            <a:pPr>
              <a:buFont typeface="Calibri" panose="020F0502020204030204" pitchFamily="34" charset="0"/>
              <a:buAutoNum type="arabicPeriod"/>
            </a:pPr>
            <a:r>
              <a:rPr lang="en-US" altLang="en-US">
                <a:solidFill>
                  <a:srgbClr val="D1D5DB"/>
                </a:solidFill>
                <a:latin typeface="Söhne"/>
              </a:rPr>
              <a:t>Describe how to manage the consequences of an active shooter incident.</a:t>
            </a:r>
          </a:p>
          <a:p>
            <a:r>
              <a:rPr lang="en-US" altLang="en-US">
                <a:solidFill>
                  <a:srgbClr val="D1D5DB"/>
                </a:solidFill>
                <a:latin typeface="Söhne"/>
              </a:rPr>
              <a:t>In the next few slides, we will dive into each of these objectives in detail, equipping you with valuable knowledge and strategies to enhance your preparedness and response in active shooter situations. So, let's get started with the first objective.</a:t>
            </a:r>
          </a:p>
          <a:p>
            <a:endParaRPr lang="en-US" altLang="en-US">
              <a:latin typeface="Arial" panose="020B0604020202020204" pitchFamily="34" charset="0"/>
            </a:endParaRPr>
          </a:p>
        </p:txBody>
      </p:sp>
      <p:sp>
        <p:nvSpPr>
          <p:cNvPr id="14340" name="Slide Number Placeholder 3">
            <a:extLst>
              <a:ext uri="{FF2B5EF4-FFF2-40B4-BE49-F238E27FC236}">
                <a16:creationId xmlns:a16="http://schemas.microsoft.com/office/drawing/2014/main" id="{AA5454F6-042F-037B-B7B9-33B942E138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defRPr sz="2600">
                <a:solidFill>
                  <a:schemeClr val="tx1"/>
                </a:solidFill>
                <a:latin typeface="Tahoma" panose="020B0604030504040204" pitchFamily="34" charset="0"/>
                <a:cs typeface="Arial" panose="020B0604020202020204" pitchFamily="34" charset="0"/>
              </a:defRPr>
            </a:lvl1pPr>
            <a:lvl2pPr marL="742950" indent="-285750" defTabSz="957263">
              <a:defRPr sz="2600">
                <a:solidFill>
                  <a:schemeClr val="tx1"/>
                </a:solidFill>
                <a:latin typeface="Tahoma" panose="020B0604030504040204" pitchFamily="34" charset="0"/>
                <a:cs typeface="Arial" panose="020B0604020202020204" pitchFamily="34" charset="0"/>
              </a:defRPr>
            </a:lvl2pPr>
            <a:lvl3pPr marL="1143000" indent="-228600" defTabSz="957263">
              <a:defRPr sz="2600">
                <a:solidFill>
                  <a:schemeClr val="tx1"/>
                </a:solidFill>
                <a:latin typeface="Tahoma" panose="020B0604030504040204" pitchFamily="34" charset="0"/>
                <a:cs typeface="Arial" panose="020B0604020202020204" pitchFamily="34" charset="0"/>
              </a:defRPr>
            </a:lvl3pPr>
            <a:lvl4pPr marL="1600200" indent="-228600" defTabSz="957263">
              <a:defRPr sz="2600">
                <a:solidFill>
                  <a:schemeClr val="tx1"/>
                </a:solidFill>
                <a:latin typeface="Tahoma" panose="020B0604030504040204" pitchFamily="34" charset="0"/>
                <a:cs typeface="Arial" panose="020B0604020202020204" pitchFamily="34" charset="0"/>
              </a:defRPr>
            </a:lvl4pPr>
            <a:lvl5pPr marL="2057400" indent="-228600" defTabSz="957263">
              <a:defRPr sz="2600">
                <a:solidFill>
                  <a:schemeClr val="tx1"/>
                </a:solidFill>
                <a:latin typeface="Tahoma" panose="020B0604030504040204" pitchFamily="34" charset="0"/>
                <a:cs typeface="Arial" panose="020B0604020202020204" pitchFamily="34" charset="0"/>
              </a:defRPr>
            </a:lvl5pPr>
            <a:lvl6pPr marL="25146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6pPr>
            <a:lvl7pPr marL="29718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7pPr>
            <a:lvl8pPr marL="34290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8pPr>
            <a:lvl9pPr marL="38862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9pPr>
          </a:lstStyle>
          <a:p>
            <a:fld id="{01AAD3F5-5BA8-4861-9E08-5E7305634970}" type="slidenum">
              <a:rPr lang="en-US" altLang="en-US" sz="1300">
                <a:latin typeface="Arial" panose="020B0604020202020204" pitchFamily="34" charset="0"/>
              </a:rPr>
              <a:pPr/>
              <a:t>3</a:t>
            </a:fld>
            <a:endParaRPr lang="en-US" altLang="en-US" sz="1300">
              <a:latin typeface="Arial" panose="020B0604020202020204" pitchFamily="34" charset="0"/>
            </a:endParaRPr>
          </a:p>
        </p:txBody>
      </p:sp>
    </p:spTree>
    <p:extLst>
      <p:ext uri="{BB962C8B-B14F-4D97-AF65-F5344CB8AC3E}">
        <p14:creationId xmlns:p14="http://schemas.microsoft.com/office/powerpoint/2010/main" val="177538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17BBAEAE-E69B-1AB1-7B9C-5B8F5E4AA23C}"/>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71FA2B2E-F300-DE98-13E0-23BF146C91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Now, let's talk about "Active Shooter Incidents." These are situations that can occur in various places where we go about our daily lives:</a:t>
            </a:r>
          </a:p>
          <a:p>
            <a:endParaRPr lang="en-US" altLang="en-US">
              <a:latin typeface="Arial" panose="020B0604020202020204" pitchFamily="34" charset="0"/>
            </a:endParaRPr>
          </a:p>
          <a:p>
            <a:r>
              <a:rPr lang="en-US" altLang="en-US">
                <a:latin typeface="Arial" panose="020B0604020202020204" pitchFamily="34" charset="0"/>
              </a:rPr>
              <a:t>- While shopping</a:t>
            </a:r>
          </a:p>
          <a:p>
            <a:r>
              <a:rPr lang="en-US" altLang="en-US">
                <a:latin typeface="Arial" panose="020B0604020202020204" pitchFamily="34" charset="0"/>
              </a:rPr>
              <a:t>- During exercises of free speech</a:t>
            </a:r>
          </a:p>
          <a:p>
            <a:r>
              <a:rPr lang="en-US" altLang="en-US">
                <a:latin typeface="Arial" panose="020B0604020202020204" pitchFamily="34" charset="0"/>
              </a:rPr>
              <a:t>- In educational institutions where we learn</a:t>
            </a:r>
          </a:p>
          <a:p>
            <a:r>
              <a:rPr lang="en-US" altLang="en-US">
                <a:latin typeface="Arial" panose="020B0604020202020204" pitchFamily="34" charset="0"/>
              </a:rPr>
              <a:t>- At our workplaces</a:t>
            </a:r>
          </a:p>
          <a:p>
            <a:endParaRPr lang="en-US" altLang="en-US">
              <a:latin typeface="Arial" panose="020B0604020202020204" pitchFamily="34" charset="0"/>
            </a:endParaRPr>
          </a:p>
          <a:p>
            <a:r>
              <a:rPr lang="en-US" altLang="en-US">
                <a:latin typeface="Arial" panose="020B0604020202020204" pitchFamily="34" charset="0"/>
              </a:rPr>
              <a:t>These incidents can happen unexpectedly, and it's crucial to be aware of what actions we can take to protect ourselves and others. Let's delve into this topic and explore what you can do in such scenarios to stay safe and respond effectively.</a:t>
            </a:r>
          </a:p>
        </p:txBody>
      </p:sp>
      <p:sp>
        <p:nvSpPr>
          <p:cNvPr id="16388" name="Slide Number Placeholder 3">
            <a:extLst>
              <a:ext uri="{FF2B5EF4-FFF2-40B4-BE49-F238E27FC236}">
                <a16:creationId xmlns:a16="http://schemas.microsoft.com/office/drawing/2014/main" id="{219466E6-2CB5-B03F-19F5-FC7CD64EE4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defRPr sz="2600">
                <a:solidFill>
                  <a:schemeClr val="tx1"/>
                </a:solidFill>
                <a:latin typeface="Tahoma" panose="020B0604030504040204" pitchFamily="34" charset="0"/>
                <a:cs typeface="Arial" panose="020B0604020202020204" pitchFamily="34" charset="0"/>
              </a:defRPr>
            </a:lvl1pPr>
            <a:lvl2pPr marL="742950" indent="-285750" defTabSz="957263">
              <a:defRPr sz="2600">
                <a:solidFill>
                  <a:schemeClr val="tx1"/>
                </a:solidFill>
                <a:latin typeface="Tahoma" panose="020B0604030504040204" pitchFamily="34" charset="0"/>
                <a:cs typeface="Arial" panose="020B0604020202020204" pitchFamily="34" charset="0"/>
              </a:defRPr>
            </a:lvl2pPr>
            <a:lvl3pPr marL="1143000" indent="-228600" defTabSz="957263">
              <a:defRPr sz="2600">
                <a:solidFill>
                  <a:schemeClr val="tx1"/>
                </a:solidFill>
                <a:latin typeface="Tahoma" panose="020B0604030504040204" pitchFamily="34" charset="0"/>
                <a:cs typeface="Arial" panose="020B0604020202020204" pitchFamily="34" charset="0"/>
              </a:defRPr>
            </a:lvl3pPr>
            <a:lvl4pPr marL="1600200" indent="-228600" defTabSz="957263">
              <a:defRPr sz="2600">
                <a:solidFill>
                  <a:schemeClr val="tx1"/>
                </a:solidFill>
                <a:latin typeface="Tahoma" panose="020B0604030504040204" pitchFamily="34" charset="0"/>
                <a:cs typeface="Arial" panose="020B0604020202020204" pitchFamily="34" charset="0"/>
              </a:defRPr>
            </a:lvl4pPr>
            <a:lvl5pPr marL="2057400" indent="-228600" defTabSz="957263">
              <a:defRPr sz="2600">
                <a:solidFill>
                  <a:schemeClr val="tx1"/>
                </a:solidFill>
                <a:latin typeface="Tahoma" panose="020B0604030504040204" pitchFamily="34" charset="0"/>
                <a:cs typeface="Arial" panose="020B0604020202020204" pitchFamily="34" charset="0"/>
              </a:defRPr>
            </a:lvl5pPr>
            <a:lvl6pPr marL="25146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6pPr>
            <a:lvl7pPr marL="29718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7pPr>
            <a:lvl8pPr marL="34290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8pPr>
            <a:lvl9pPr marL="38862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9pPr>
          </a:lstStyle>
          <a:p>
            <a:fld id="{E4D7660B-C4A8-4929-8E74-C6720363FF0B}" type="slidenum">
              <a:rPr lang="en-US" altLang="en-US" sz="1300">
                <a:latin typeface="Arial" panose="020B0604020202020204" pitchFamily="34" charset="0"/>
              </a:rPr>
              <a:pPr/>
              <a:t>4</a:t>
            </a:fld>
            <a:endParaRPr lang="en-US" altLang="en-US" sz="130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8115D3FA-0751-E238-F2D2-F7C7DC98AF1D}"/>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CC14CFFD-4E5C-777C-E3F2-43F721628F6F}"/>
              </a:ext>
            </a:extLst>
          </p:cNvPr>
          <p:cNvSpPr>
            <a:spLocks noGrp="1"/>
          </p:cNvSpPr>
          <p:nvPr>
            <p:ph type="ftr" sz="quarter" idx="4"/>
          </p:nvPr>
        </p:nvSpPr>
        <p:spPr/>
        <p:txBody>
          <a:bodyPr/>
          <a:lstStyle/>
          <a:p>
            <a:pPr>
              <a:defRPr/>
            </a:pPr>
            <a:r>
              <a:rPr lang="en-US"/>
              <a:t>January 2009</a:t>
            </a:r>
          </a:p>
        </p:txBody>
      </p:sp>
      <p:sp>
        <p:nvSpPr>
          <p:cNvPr id="18436" name="Slide Number Placeholder 6">
            <a:extLst>
              <a:ext uri="{FF2B5EF4-FFF2-40B4-BE49-F238E27FC236}">
                <a16:creationId xmlns:a16="http://schemas.microsoft.com/office/drawing/2014/main" id="{97C81F7F-9904-3AB2-2FEC-E32F541B7D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71794A64-D4E3-44C5-8885-F53DFDC6EF3F}" type="slidenum">
              <a:rPr lang="en-US" altLang="en-US" sz="1300"/>
              <a:pPr>
                <a:spcBef>
                  <a:spcPct val="0"/>
                </a:spcBef>
              </a:pPr>
              <a:t>5</a:t>
            </a:fld>
            <a:endParaRPr lang="en-US" altLang="en-US" sz="1300"/>
          </a:p>
        </p:txBody>
      </p:sp>
      <p:sp>
        <p:nvSpPr>
          <p:cNvPr id="18437" name="Notes Placeholder 13">
            <a:extLst>
              <a:ext uri="{FF2B5EF4-FFF2-40B4-BE49-F238E27FC236}">
                <a16:creationId xmlns:a16="http://schemas.microsoft.com/office/drawing/2014/main" id="{F18F6F89-68DB-98BA-7EEA-CD8F5661EE3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Active Shooter incidents are becoming more frequent in various settings, and it's crucial to understand some key factors:</a:t>
            </a:r>
          </a:p>
          <a:p>
            <a:endParaRPr lang="en-US" altLang="en-US">
              <a:solidFill>
                <a:srgbClr val="D1D5DB"/>
              </a:solidFill>
              <a:latin typeface="Söhne"/>
            </a:endParaRPr>
          </a:p>
          <a:p>
            <a:r>
              <a:rPr lang="en-US" altLang="en-US">
                <a:solidFill>
                  <a:srgbClr val="D1D5DB"/>
                </a:solidFill>
                <a:latin typeface="Söhne"/>
              </a:rPr>
              <a:t>First, the motives behind these incidents can vary, including factors like anger, revenge, ideology, or untreated mental illness.</a:t>
            </a:r>
          </a:p>
          <a:p>
            <a:endParaRPr lang="en-US" altLang="en-US">
              <a:solidFill>
                <a:srgbClr val="D1D5DB"/>
              </a:solidFill>
              <a:latin typeface="Söhne"/>
            </a:endParaRPr>
          </a:p>
          <a:p>
            <a:r>
              <a:rPr lang="en-US" altLang="en-US">
                <a:solidFill>
                  <a:srgbClr val="D1D5DB"/>
                </a:solidFill>
                <a:latin typeface="Söhne"/>
              </a:rPr>
              <a:t>Secondly, it's essential to recognize that employees and individuals like yourselves play a vital role in both preventing and preparing for these situations.</a:t>
            </a:r>
          </a:p>
          <a:p>
            <a:endParaRPr lang="en-US" altLang="en-US">
              <a:solidFill>
                <a:srgbClr val="D1D5DB"/>
              </a:solidFill>
              <a:latin typeface="Söhne"/>
            </a:endParaRPr>
          </a:p>
          <a:p>
            <a:r>
              <a:rPr lang="en-US" altLang="en-US">
                <a:solidFill>
                  <a:srgbClr val="D1D5DB"/>
                </a:solidFill>
                <a:latin typeface="Söhne"/>
              </a:rPr>
              <a:t>Today, we'll explore the actions you can take to enhance your readiness and potentially prevent these incidents from occurring in your workplace and community.</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18438" name="Slide Image Placeholder 24">
            <a:extLst>
              <a:ext uri="{FF2B5EF4-FFF2-40B4-BE49-F238E27FC236}">
                <a16:creationId xmlns:a16="http://schemas.microsoft.com/office/drawing/2014/main" id="{CECD520A-0522-358F-9FF0-B16D6F325193}"/>
              </a:ext>
            </a:extLst>
          </p:cNvPr>
          <p:cNvSpPr>
            <a:spLocks noGrp="1" noRot="1" noChangeAspect="1" noChangeArrowheads="1" noTextEdit="1"/>
          </p:cNvSpPr>
          <p:nvPr>
            <p:ph type="sldImg"/>
          </p:nvPr>
        </p:nvSpPr>
        <p:spPr>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801D1B2B-848E-B284-43CD-56CE9BC501F8}"/>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CCE5D78A-D020-5789-A735-7E37ECF321AD}"/>
              </a:ext>
            </a:extLst>
          </p:cNvPr>
          <p:cNvSpPr>
            <a:spLocks noGrp="1"/>
          </p:cNvSpPr>
          <p:nvPr>
            <p:ph type="ftr" sz="quarter" idx="4"/>
          </p:nvPr>
        </p:nvSpPr>
        <p:spPr/>
        <p:txBody>
          <a:bodyPr/>
          <a:lstStyle/>
          <a:p>
            <a:pPr>
              <a:defRPr/>
            </a:pPr>
            <a:r>
              <a:rPr lang="en-US"/>
              <a:t>January 2009</a:t>
            </a:r>
          </a:p>
        </p:txBody>
      </p:sp>
      <p:sp>
        <p:nvSpPr>
          <p:cNvPr id="20484" name="Slide Number Placeholder 6">
            <a:extLst>
              <a:ext uri="{FF2B5EF4-FFF2-40B4-BE49-F238E27FC236}">
                <a16:creationId xmlns:a16="http://schemas.microsoft.com/office/drawing/2014/main" id="{49042257-62E5-ACD0-342F-D3150A314E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BBB06B99-C2FE-4177-8657-9E0FC92D82BD}" type="slidenum">
              <a:rPr lang="en-US" altLang="en-US" sz="1300"/>
              <a:pPr>
                <a:spcBef>
                  <a:spcPct val="0"/>
                </a:spcBef>
              </a:pPr>
              <a:t>6</a:t>
            </a:fld>
            <a:endParaRPr lang="en-US" altLang="en-US" sz="1300"/>
          </a:p>
        </p:txBody>
      </p:sp>
      <p:sp>
        <p:nvSpPr>
          <p:cNvPr id="20485" name="Notes Placeholder 13">
            <a:extLst>
              <a:ext uri="{FF2B5EF4-FFF2-40B4-BE49-F238E27FC236}">
                <a16:creationId xmlns:a16="http://schemas.microsoft.com/office/drawing/2014/main" id="{1A7A01B0-EDFC-45D5-5713-28A94E7D7FB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FFFFFF"/>
                </a:solidFill>
                <a:latin typeface="Söhne"/>
              </a:rPr>
              <a:t>Now, let's focus on "Active Shooter Situations." These are characterized by several critical points that we must be aware of:</a:t>
            </a:r>
          </a:p>
          <a:p>
            <a:endParaRPr lang="en-US" altLang="en-US">
              <a:solidFill>
                <a:srgbClr val="FFFFFF"/>
              </a:solidFill>
              <a:latin typeface="Söhne"/>
            </a:endParaRPr>
          </a:p>
          <a:p>
            <a:r>
              <a:rPr lang="en-US" altLang="en-US">
                <a:solidFill>
                  <a:srgbClr val="FFFFFF"/>
                </a:solidFill>
                <a:latin typeface="Söhne"/>
              </a:rPr>
              <a:t>First, they are unpredictable. These incidents can occur suddenly and without warning.</a:t>
            </a:r>
          </a:p>
          <a:p>
            <a:endParaRPr lang="en-US" altLang="en-US">
              <a:solidFill>
                <a:srgbClr val="FFFFFF"/>
              </a:solidFill>
              <a:latin typeface="Söhne"/>
            </a:endParaRPr>
          </a:p>
          <a:p>
            <a:r>
              <a:rPr lang="en-US" altLang="en-US">
                <a:solidFill>
                  <a:srgbClr val="FFFFFF"/>
                </a:solidFill>
                <a:latin typeface="Söhne"/>
              </a:rPr>
              <a:t>Second, they evolve rapidly, which means that the situation can change within moments.</a:t>
            </a:r>
          </a:p>
          <a:p>
            <a:endParaRPr lang="en-US" altLang="en-US">
              <a:solidFill>
                <a:srgbClr val="FFFFFF"/>
              </a:solidFill>
              <a:latin typeface="Söhne"/>
            </a:endParaRPr>
          </a:p>
          <a:p>
            <a:r>
              <a:rPr lang="en-US" altLang="en-US">
                <a:solidFill>
                  <a:srgbClr val="FFFFFF"/>
                </a:solidFill>
                <a:latin typeface="Söhne"/>
              </a:rPr>
              <a:t>And third, active shooter situations typically continue until they are halted by law enforcement, the individual involved takes their own life, or someone intervenes effectively.</a:t>
            </a:r>
          </a:p>
          <a:p>
            <a:endParaRPr lang="en-US" altLang="en-US">
              <a:solidFill>
                <a:srgbClr val="FFFFFF"/>
              </a:solidFill>
              <a:latin typeface="Söhne"/>
            </a:endParaRPr>
          </a:p>
          <a:p>
            <a:r>
              <a:rPr lang="en-US" altLang="en-US">
                <a:solidFill>
                  <a:srgbClr val="FFFFFF"/>
                </a:solidFill>
                <a:latin typeface="Söhne"/>
              </a:rPr>
              <a:t>Given this unpredictability and the rapid pace at which these situations unfold, it's crucial to be prepared and informed about what actions you can take to protect yourself and others. </a:t>
            </a:r>
          </a:p>
          <a:p>
            <a:endParaRPr lang="en-US" altLang="en-US">
              <a:solidFill>
                <a:srgbClr val="FFFFFF"/>
              </a:solidFill>
              <a:latin typeface="Söhne"/>
            </a:endParaRPr>
          </a:p>
          <a:p>
            <a:r>
              <a:rPr lang="en-US" altLang="en-US">
                <a:solidFill>
                  <a:srgbClr val="FFFFFF"/>
                </a:solidFill>
                <a:latin typeface="Söhne"/>
              </a:rPr>
              <a:t>We'll be discussing these actions in detail as we progress through this presentation.</a:t>
            </a:r>
          </a:p>
          <a:p>
            <a:br>
              <a:rPr lang="en-US" altLang="en-US">
                <a:solidFill>
                  <a:srgbClr val="FFFFFF"/>
                </a:solidFill>
                <a:latin typeface="Söhne"/>
              </a:rPr>
            </a:br>
            <a:endParaRPr lang="en-US" altLang="en-US">
              <a:latin typeface="Arial" panose="020B0604020202020204" pitchFamily="34" charset="0"/>
              <a:cs typeface="Arial" panose="020B0604020202020204" pitchFamily="34" charset="0"/>
            </a:endParaRPr>
          </a:p>
        </p:txBody>
      </p:sp>
      <p:sp>
        <p:nvSpPr>
          <p:cNvPr id="20486" name="Slide Image Placeholder 24">
            <a:extLst>
              <a:ext uri="{FF2B5EF4-FFF2-40B4-BE49-F238E27FC236}">
                <a16:creationId xmlns:a16="http://schemas.microsoft.com/office/drawing/2014/main" id="{AB468EAA-FCCC-DCD6-31D7-F53F6A9A1F61}"/>
              </a:ext>
            </a:extLst>
          </p:cNvPr>
          <p:cNvSpPr>
            <a:spLocks noGrp="1" noRot="1" noChangeAspect="1" noChangeArrowheads="1" noTextEdit="1"/>
          </p:cNvSpPr>
          <p:nvPr>
            <p:ph type="sldImg"/>
          </p:nvPr>
        </p:nvSpPr>
        <p:spPr>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63B1D44C-BB13-C3AC-19B1-29C1D4DCFF21}"/>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039C8BA7-063D-6A72-6231-64D636FEA6FE}"/>
              </a:ext>
            </a:extLst>
          </p:cNvPr>
          <p:cNvSpPr>
            <a:spLocks noGrp="1"/>
          </p:cNvSpPr>
          <p:nvPr>
            <p:ph type="ftr" sz="quarter" idx="4"/>
          </p:nvPr>
        </p:nvSpPr>
        <p:spPr/>
        <p:txBody>
          <a:bodyPr/>
          <a:lstStyle/>
          <a:p>
            <a:pPr>
              <a:defRPr/>
            </a:pPr>
            <a:r>
              <a:rPr lang="en-US"/>
              <a:t>January 2009</a:t>
            </a:r>
          </a:p>
        </p:txBody>
      </p:sp>
      <p:sp>
        <p:nvSpPr>
          <p:cNvPr id="24580" name="Slide Number Placeholder 6">
            <a:extLst>
              <a:ext uri="{FF2B5EF4-FFF2-40B4-BE49-F238E27FC236}">
                <a16:creationId xmlns:a16="http://schemas.microsoft.com/office/drawing/2014/main" id="{930C5261-2335-F9AF-D897-0F86AAE6A1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B475D9BE-88EB-4BCA-AFAE-253F5B54917C}" type="slidenum">
              <a:rPr lang="en-US" altLang="en-US" sz="1300"/>
              <a:pPr>
                <a:spcBef>
                  <a:spcPct val="0"/>
                </a:spcBef>
              </a:pPr>
              <a:t>7</a:t>
            </a:fld>
            <a:endParaRPr lang="en-US" altLang="en-US" sz="1300"/>
          </a:p>
        </p:txBody>
      </p:sp>
      <p:sp>
        <p:nvSpPr>
          <p:cNvPr id="24581" name="Notes Placeholder 13">
            <a:extLst>
              <a:ext uri="{FF2B5EF4-FFF2-40B4-BE49-F238E27FC236}">
                <a16:creationId xmlns:a16="http://schemas.microsoft.com/office/drawing/2014/main" id="{A209030C-DD86-123B-E2C9-EAC33C8ABA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
        <p:nvSpPr>
          <p:cNvPr id="24582" name="Slide Image Placeholder 24">
            <a:extLst>
              <a:ext uri="{FF2B5EF4-FFF2-40B4-BE49-F238E27FC236}">
                <a16:creationId xmlns:a16="http://schemas.microsoft.com/office/drawing/2014/main" id="{648348DE-7ED1-EAE4-594A-3A0A5925596C}"/>
              </a:ext>
            </a:extLst>
          </p:cNvPr>
          <p:cNvSpPr>
            <a:spLocks noGrp="1" noRot="1" noChangeAspect="1" noChangeArrowheads="1" noTextEdit="1"/>
          </p:cNvSpPr>
          <p:nvPr>
            <p:ph type="sldImg"/>
          </p:nvPr>
        </p:nvSpPr>
        <p:spPr>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765C1B38-5761-6CBC-4DB6-3C2CFEBE8469}"/>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D232BA1C-4A7E-2BBC-939F-3D2B13979A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engage in a crucial discussion about the response actions you should take to ensure your safety in an Active Shooter (AS) situation. </a:t>
            </a:r>
          </a:p>
          <a:p>
            <a:endParaRPr lang="en-US" altLang="en-US">
              <a:solidFill>
                <a:srgbClr val="D1D5DB"/>
              </a:solidFill>
              <a:latin typeface="Söhne"/>
            </a:endParaRPr>
          </a:p>
          <a:p>
            <a:r>
              <a:rPr lang="en-US" altLang="en-US">
                <a:solidFill>
                  <a:srgbClr val="D1D5DB"/>
                </a:solidFill>
                <a:latin typeface="Söhne"/>
              </a:rPr>
              <a:t>This topic is of utmost importance, and we're here to explore the steps and strategies you can employ to protect yourself and others when faced with such a situation.</a:t>
            </a:r>
          </a:p>
          <a:p>
            <a:endParaRPr lang="en-US" altLang="en-US">
              <a:solidFill>
                <a:srgbClr val="D1D5DB"/>
              </a:solidFill>
              <a:latin typeface="Söhne"/>
            </a:endParaRPr>
          </a:p>
          <a:p>
            <a:r>
              <a:rPr lang="en-US" altLang="en-US">
                <a:solidFill>
                  <a:srgbClr val="D1D5DB"/>
                </a:solidFill>
                <a:latin typeface="Söhne"/>
              </a:rPr>
              <a:t>We'll delve into these response actions in detail, providing you with valuable insights and guidance to enhance your preparedness and confidence in the face of an Active Shooter incident.</a:t>
            </a:r>
          </a:p>
          <a:p>
            <a:endParaRPr lang="en-US" altLang="en-US">
              <a:latin typeface="Arial" panose="020B0604020202020204" pitchFamily="34" charset="0"/>
            </a:endParaRPr>
          </a:p>
        </p:txBody>
      </p:sp>
      <p:sp>
        <p:nvSpPr>
          <p:cNvPr id="26628" name="Slide Number Placeholder 3">
            <a:extLst>
              <a:ext uri="{FF2B5EF4-FFF2-40B4-BE49-F238E27FC236}">
                <a16:creationId xmlns:a16="http://schemas.microsoft.com/office/drawing/2014/main" id="{B7A9CFBE-D685-6ACE-0762-E759CD0BB3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defRPr sz="2600">
                <a:solidFill>
                  <a:schemeClr val="tx1"/>
                </a:solidFill>
                <a:latin typeface="Tahoma" panose="020B0604030504040204" pitchFamily="34" charset="0"/>
                <a:cs typeface="Arial" panose="020B0604020202020204" pitchFamily="34" charset="0"/>
              </a:defRPr>
            </a:lvl1pPr>
            <a:lvl2pPr marL="742950" indent="-285750" defTabSz="957263">
              <a:defRPr sz="2600">
                <a:solidFill>
                  <a:schemeClr val="tx1"/>
                </a:solidFill>
                <a:latin typeface="Tahoma" panose="020B0604030504040204" pitchFamily="34" charset="0"/>
                <a:cs typeface="Arial" panose="020B0604020202020204" pitchFamily="34" charset="0"/>
              </a:defRPr>
            </a:lvl2pPr>
            <a:lvl3pPr marL="1143000" indent="-228600" defTabSz="957263">
              <a:defRPr sz="2600">
                <a:solidFill>
                  <a:schemeClr val="tx1"/>
                </a:solidFill>
                <a:latin typeface="Tahoma" panose="020B0604030504040204" pitchFamily="34" charset="0"/>
                <a:cs typeface="Arial" panose="020B0604020202020204" pitchFamily="34" charset="0"/>
              </a:defRPr>
            </a:lvl3pPr>
            <a:lvl4pPr marL="1600200" indent="-228600" defTabSz="957263">
              <a:defRPr sz="2600">
                <a:solidFill>
                  <a:schemeClr val="tx1"/>
                </a:solidFill>
                <a:latin typeface="Tahoma" panose="020B0604030504040204" pitchFamily="34" charset="0"/>
                <a:cs typeface="Arial" panose="020B0604020202020204" pitchFamily="34" charset="0"/>
              </a:defRPr>
            </a:lvl4pPr>
            <a:lvl5pPr marL="2057400" indent="-228600" defTabSz="957263">
              <a:defRPr sz="2600">
                <a:solidFill>
                  <a:schemeClr val="tx1"/>
                </a:solidFill>
                <a:latin typeface="Tahoma" panose="020B0604030504040204" pitchFamily="34" charset="0"/>
                <a:cs typeface="Arial" panose="020B0604020202020204" pitchFamily="34" charset="0"/>
              </a:defRPr>
            </a:lvl5pPr>
            <a:lvl6pPr marL="25146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6pPr>
            <a:lvl7pPr marL="29718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7pPr>
            <a:lvl8pPr marL="34290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8pPr>
            <a:lvl9pPr marL="38862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9pPr>
          </a:lstStyle>
          <a:p>
            <a:fld id="{5EA8B3DE-96B2-4494-B17C-50E4A3333CE8}" type="slidenum">
              <a:rPr lang="en-US" altLang="en-US" sz="1300">
                <a:latin typeface="Arial" panose="020B0604020202020204" pitchFamily="34" charset="0"/>
              </a:rPr>
              <a:pPr/>
              <a:t>8</a:t>
            </a:fld>
            <a:endParaRPr lang="en-US" altLang="en-US" sz="130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A11017D4-9497-5584-834A-A9FA7069E801}"/>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FE3A3A45-9C65-E7E6-8CBB-9F87759FB0F0}"/>
              </a:ext>
            </a:extLst>
          </p:cNvPr>
          <p:cNvSpPr>
            <a:spLocks noGrp="1"/>
          </p:cNvSpPr>
          <p:nvPr>
            <p:ph type="ftr" sz="quarter" idx="4"/>
          </p:nvPr>
        </p:nvSpPr>
        <p:spPr/>
        <p:txBody>
          <a:bodyPr/>
          <a:lstStyle/>
          <a:p>
            <a:pPr>
              <a:defRPr/>
            </a:pPr>
            <a:r>
              <a:rPr lang="en-US"/>
              <a:t>January 2009</a:t>
            </a:r>
          </a:p>
        </p:txBody>
      </p:sp>
      <p:sp>
        <p:nvSpPr>
          <p:cNvPr id="28676" name="Slide Number Placeholder 6">
            <a:extLst>
              <a:ext uri="{FF2B5EF4-FFF2-40B4-BE49-F238E27FC236}">
                <a16:creationId xmlns:a16="http://schemas.microsoft.com/office/drawing/2014/main" id="{582E01DB-90CD-6214-6426-87E70BB6EC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7AA54E6B-B683-4234-BB4F-F4DB1EE607BD}" type="slidenum">
              <a:rPr lang="en-US" altLang="en-US" sz="1300"/>
              <a:pPr>
                <a:spcBef>
                  <a:spcPct val="0"/>
                </a:spcBef>
              </a:pPr>
              <a:t>9</a:t>
            </a:fld>
            <a:endParaRPr lang="en-US" altLang="en-US" sz="1300"/>
          </a:p>
        </p:txBody>
      </p:sp>
      <p:sp>
        <p:nvSpPr>
          <p:cNvPr id="28677" name="Notes Placeholder 13">
            <a:extLst>
              <a:ext uri="{FF2B5EF4-FFF2-40B4-BE49-F238E27FC236}">
                <a16:creationId xmlns:a16="http://schemas.microsoft.com/office/drawing/2014/main" id="{8B10C731-10E0-8509-3AF5-32C52779E2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28678" name="Slide Image Placeholder 24">
            <a:extLst>
              <a:ext uri="{FF2B5EF4-FFF2-40B4-BE49-F238E27FC236}">
                <a16:creationId xmlns:a16="http://schemas.microsoft.com/office/drawing/2014/main" id="{0EAE0CA7-4F44-52DC-4D57-630EE077B324}"/>
              </a:ext>
            </a:extLst>
          </p:cNvPr>
          <p:cNvSpPr>
            <a:spLocks noGrp="1" noRot="1" noChangeAspect="1" noChangeArrowheads="1" noTextEdit="1"/>
          </p:cNvSpPr>
          <p:nvPr>
            <p:ph type="sldImg"/>
          </p:nvPr>
        </p:nvSpPr>
        <p:spPr>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F6BAA354-056D-E9E4-830F-E2435F8AB7B0}"/>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B8B6614E-0E8E-5262-9579-F4AB2E3A9CFC}"/>
              </a:ext>
            </a:extLst>
          </p:cNvPr>
          <p:cNvSpPr>
            <a:spLocks noGrp="1"/>
          </p:cNvSpPr>
          <p:nvPr>
            <p:ph type="ftr" sz="quarter" idx="4"/>
          </p:nvPr>
        </p:nvSpPr>
        <p:spPr/>
        <p:txBody>
          <a:bodyPr/>
          <a:lstStyle/>
          <a:p>
            <a:pPr>
              <a:defRPr/>
            </a:pPr>
            <a:r>
              <a:rPr lang="en-US"/>
              <a:t>January 2009</a:t>
            </a:r>
          </a:p>
        </p:txBody>
      </p:sp>
      <p:sp>
        <p:nvSpPr>
          <p:cNvPr id="30724" name="Slide Number Placeholder 6">
            <a:extLst>
              <a:ext uri="{FF2B5EF4-FFF2-40B4-BE49-F238E27FC236}">
                <a16:creationId xmlns:a16="http://schemas.microsoft.com/office/drawing/2014/main" id="{4C7A3FC7-15CC-CBC5-8381-FF7E6BE05CB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CDA959D4-1015-45E7-8AAB-8AD73FCE18BC}" type="slidenum">
              <a:rPr lang="en-US" altLang="en-US" sz="1300"/>
              <a:pPr>
                <a:spcBef>
                  <a:spcPct val="0"/>
                </a:spcBef>
              </a:pPr>
              <a:t>10</a:t>
            </a:fld>
            <a:endParaRPr lang="en-US" altLang="en-US" sz="1300"/>
          </a:p>
        </p:txBody>
      </p:sp>
      <p:sp>
        <p:nvSpPr>
          <p:cNvPr id="30725" name="Notes Placeholder 13">
            <a:extLst>
              <a:ext uri="{FF2B5EF4-FFF2-40B4-BE49-F238E27FC236}">
                <a16:creationId xmlns:a16="http://schemas.microsoft.com/office/drawing/2014/main" id="{64E50678-41E7-B9D9-84A7-13EEE90D9AB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we're diving into the first response action: "Run." In the event of an Active Shooter situation, it's essential to act swiftly and decisively. Here's what you should do:</a:t>
            </a:r>
          </a:p>
          <a:p>
            <a:pPr>
              <a:buFont typeface="Calibri" panose="020F0502020204030204" pitchFamily="34" charset="0"/>
              <a:buAutoNum type="arabicPeriod"/>
            </a:pPr>
            <a:endParaRPr lang="en-US" altLang="en-US" b="1">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Have an escape route and plan in mind:</a:t>
            </a:r>
            <a:r>
              <a:rPr lang="en-US" altLang="en-US">
                <a:solidFill>
                  <a:srgbClr val="D1D5DB"/>
                </a:solidFill>
                <a:latin typeface="Söhne"/>
              </a:rPr>
              <a:t> Familiarize yourself with your surroundings and identify potential escape routes. Knowing where to go can save crucial seconds.</a:t>
            </a:r>
          </a:p>
          <a:p>
            <a:pPr lvl="1">
              <a:buFont typeface="Calibri" panose="020F0502020204030204" pitchFamily="34" charset="0"/>
              <a:buAutoNum type="arabicPeriod"/>
            </a:pPr>
            <a:r>
              <a:rPr lang="en-US" altLang="en-US" b="1">
                <a:solidFill>
                  <a:srgbClr val="D1D5DB"/>
                </a:solidFill>
                <a:latin typeface="Söhne"/>
              </a:rPr>
              <a:t>Leave your belongings behind:</a:t>
            </a:r>
            <a:r>
              <a:rPr lang="en-US" altLang="en-US">
                <a:solidFill>
                  <a:srgbClr val="D1D5DB"/>
                </a:solidFill>
                <a:latin typeface="Söhne"/>
              </a:rPr>
              <a:t> Your safety is the top priority. Don't waste time gathering personal belongings; leave them behind.</a:t>
            </a:r>
          </a:p>
          <a:p>
            <a:pPr lvl="1">
              <a:buFont typeface="Calibri" panose="020F0502020204030204" pitchFamily="34" charset="0"/>
              <a:buAutoNum type="arabicPeriod"/>
            </a:pPr>
            <a:r>
              <a:rPr lang="en-US" altLang="en-US" b="1">
                <a:solidFill>
                  <a:srgbClr val="D1D5DB"/>
                </a:solidFill>
                <a:latin typeface="Söhne"/>
              </a:rPr>
              <a:t>Help others escape if possible:</a:t>
            </a:r>
            <a:r>
              <a:rPr lang="en-US" altLang="en-US">
                <a:solidFill>
                  <a:srgbClr val="D1D5DB"/>
                </a:solidFill>
                <a:latin typeface="Söhne"/>
              </a:rPr>
              <a:t> If you can assist others without compromising your safety, do so. Encourage them to run with you.</a:t>
            </a:r>
          </a:p>
          <a:p>
            <a:pPr lvl="1">
              <a:buFont typeface="Calibri" panose="020F0502020204030204" pitchFamily="34" charset="0"/>
              <a:buAutoNum type="arabicPeriod"/>
            </a:pPr>
            <a:r>
              <a:rPr lang="en-US" altLang="en-US" b="1">
                <a:solidFill>
                  <a:srgbClr val="D1D5DB"/>
                </a:solidFill>
                <a:latin typeface="Söhne"/>
              </a:rPr>
              <a:t>Evacuate regardless of others:</a:t>
            </a:r>
            <a:r>
              <a:rPr lang="en-US" altLang="en-US">
                <a:solidFill>
                  <a:srgbClr val="D1D5DB"/>
                </a:solidFill>
                <a:latin typeface="Söhne"/>
              </a:rPr>
              <a:t> If others are hesitant or unsure, don't wait for them. Your goal is to get to safety as quickly as possible.</a:t>
            </a:r>
          </a:p>
          <a:p>
            <a:pPr lvl="1">
              <a:buFont typeface="Calibri" panose="020F0502020204030204" pitchFamily="34" charset="0"/>
              <a:buAutoNum type="arabicPeriod"/>
            </a:pPr>
            <a:r>
              <a:rPr lang="en-US" altLang="en-US" b="1">
                <a:solidFill>
                  <a:srgbClr val="D1D5DB"/>
                </a:solidFill>
                <a:latin typeface="Söhne"/>
              </a:rPr>
              <a:t>Warn/prevent individuals from entering:</a:t>
            </a:r>
            <a:r>
              <a:rPr lang="en-US" altLang="en-US">
                <a:solidFill>
                  <a:srgbClr val="D1D5DB"/>
                </a:solidFill>
                <a:latin typeface="Söhne"/>
              </a:rPr>
              <a:t> If you encounter people unaware of the danger, warn them and prevent them from entering the danger zone. Your actions can save lives.</a:t>
            </a:r>
          </a:p>
          <a:p>
            <a:endParaRPr lang="en-US" altLang="en-US">
              <a:solidFill>
                <a:srgbClr val="D1D5DB"/>
              </a:solidFill>
              <a:latin typeface="Söhne"/>
            </a:endParaRP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30726" name="Slide Image Placeholder 24">
            <a:extLst>
              <a:ext uri="{FF2B5EF4-FFF2-40B4-BE49-F238E27FC236}">
                <a16:creationId xmlns:a16="http://schemas.microsoft.com/office/drawing/2014/main" id="{CF3CCE21-03CD-DC82-E3F3-B135CEE8DE70}"/>
              </a:ext>
            </a:extLst>
          </p:cNvPr>
          <p:cNvSpPr>
            <a:spLocks noGrp="1" noRot="1" noChangeAspect="1" noChangeArrowheads="1" noTextEdit="1"/>
          </p:cNvSpPr>
          <p:nvPr>
            <p:ph type="sldImg"/>
          </p:nvPr>
        </p:nvSpPr>
        <p:spPr>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1DF2DBC2-5A4E-4287-0D3B-E6616ED8826C}"/>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EDACB414-77E9-CF29-709E-39A2EA10D234}"/>
              </a:ext>
            </a:extLst>
          </p:cNvPr>
          <p:cNvSpPr>
            <a:spLocks noGrp="1"/>
          </p:cNvSpPr>
          <p:nvPr>
            <p:ph type="ftr" sz="quarter" idx="4"/>
          </p:nvPr>
        </p:nvSpPr>
        <p:spPr/>
        <p:txBody>
          <a:bodyPr/>
          <a:lstStyle/>
          <a:p>
            <a:pPr>
              <a:defRPr/>
            </a:pPr>
            <a:r>
              <a:rPr lang="en-US"/>
              <a:t>January 2009</a:t>
            </a:r>
          </a:p>
        </p:txBody>
      </p:sp>
      <p:sp>
        <p:nvSpPr>
          <p:cNvPr id="32772" name="Slide Number Placeholder 6">
            <a:extLst>
              <a:ext uri="{FF2B5EF4-FFF2-40B4-BE49-F238E27FC236}">
                <a16:creationId xmlns:a16="http://schemas.microsoft.com/office/drawing/2014/main" id="{8DD45D0D-DE6B-75B3-2AE9-A89BB736C77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C5629C22-2DB3-4993-8B22-35F786E6CD80}" type="slidenum">
              <a:rPr lang="en-US" altLang="en-US" sz="1300"/>
              <a:pPr>
                <a:spcBef>
                  <a:spcPct val="0"/>
                </a:spcBef>
              </a:pPr>
              <a:t>11</a:t>
            </a:fld>
            <a:endParaRPr lang="en-US" altLang="en-US" sz="1300"/>
          </a:p>
        </p:txBody>
      </p:sp>
      <p:sp>
        <p:nvSpPr>
          <p:cNvPr id="32773" name="Notes Placeholder 13">
            <a:extLst>
              <a:ext uri="{FF2B5EF4-FFF2-40B4-BE49-F238E27FC236}">
                <a16:creationId xmlns:a16="http://schemas.microsoft.com/office/drawing/2014/main" id="{338F90E9-CE08-D99A-13D0-ECAFB9815BB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Remember:</a:t>
            </a:r>
          </a:p>
          <a:p>
            <a:pPr>
              <a:buFont typeface="Calibri" panose="020F0502020204030204" pitchFamily="34" charset="0"/>
              <a:buAutoNum type="arabicPeriod"/>
            </a:pPr>
            <a:endParaRPr lang="en-US" altLang="en-US" b="1">
              <a:solidFill>
                <a:srgbClr val="D1D5DB"/>
              </a:solidFill>
              <a:latin typeface="Söhne"/>
            </a:endParaRPr>
          </a:p>
          <a:p>
            <a:pPr>
              <a:buFont typeface="Calibri" panose="020F0502020204030204" pitchFamily="34" charset="0"/>
              <a:buAutoNum type="arabicPeriod"/>
            </a:pPr>
            <a:r>
              <a:rPr lang="en-US" altLang="en-US" b="1">
                <a:solidFill>
                  <a:srgbClr val="D1D5DB"/>
                </a:solidFill>
                <a:latin typeface="Söhne"/>
              </a:rPr>
              <a:t>Do not attempt to move wounded people:</a:t>
            </a:r>
            <a:r>
              <a:rPr lang="en-US" altLang="en-US">
                <a:solidFill>
                  <a:srgbClr val="D1D5DB"/>
                </a:solidFill>
                <a:latin typeface="Söhne"/>
              </a:rPr>
              <a:t> Your priority is your own safety. In an active shooter situation, it's crucial not to try to move or assist wounded individuals, as this can put you in harm's way.</a:t>
            </a:r>
          </a:p>
          <a:p>
            <a:pPr>
              <a:buFont typeface="Calibri" panose="020F0502020204030204" pitchFamily="34" charset="0"/>
              <a:buAutoNum type="arabicPeriod"/>
            </a:pPr>
            <a:r>
              <a:rPr lang="en-US" altLang="en-US" b="1">
                <a:solidFill>
                  <a:srgbClr val="D1D5DB"/>
                </a:solidFill>
                <a:latin typeface="Söhne"/>
              </a:rPr>
              <a:t>Keep your hands visible:</a:t>
            </a:r>
            <a:r>
              <a:rPr lang="en-US" altLang="en-US">
                <a:solidFill>
                  <a:srgbClr val="D1D5DB"/>
                </a:solidFill>
                <a:latin typeface="Söhne"/>
              </a:rPr>
              <a:t> Make sure your hands are visible to law enforcement officers. This helps them identify you as a non-threat when they arrive on the scene.</a:t>
            </a:r>
          </a:p>
          <a:p>
            <a:pPr>
              <a:buFont typeface="Calibri" panose="020F0502020204030204" pitchFamily="34" charset="0"/>
              <a:buAutoNum type="arabicPeriod"/>
            </a:pPr>
            <a:r>
              <a:rPr lang="en-US" altLang="en-US" b="1">
                <a:solidFill>
                  <a:srgbClr val="D1D5DB"/>
                </a:solidFill>
                <a:latin typeface="Söhne"/>
              </a:rPr>
              <a:t>Follow police instructions:</a:t>
            </a:r>
            <a:r>
              <a:rPr lang="en-US" altLang="en-US">
                <a:solidFill>
                  <a:srgbClr val="D1D5DB"/>
                </a:solidFill>
                <a:latin typeface="Söhne"/>
              </a:rPr>
              <a:t> When law enforcement arrives, listen carefully to their instructions and follow them promptly. They are there to handle the situation and ensure your safety.</a:t>
            </a:r>
          </a:p>
          <a:p>
            <a:pPr>
              <a:buFont typeface="Calibri" panose="020F0502020204030204" pitchFamily="34" charset="0"/>
              <a:buAutoNum type="arabicPeriod"/>
            </a:pPr>
            <a:r>
              <a:rPr lang="en-US" altLang="en-US" b="1">
                <a:solidFill>
                  <a:srgbClr val="D1D5DB"/>
                </a:solidFill>
                <a:latin typeface="Söhne"/>
              </a:rPr>
              <a:t>Call 911 when safe:</a:t>
            </a:r>
            <a:r>
              <a:rPr lang="en-US" altLang="en-US">
                <a:solidFill>
                  <a:srgbClr val="D1D5DB"/>
                </a:solidFill>
                <a:latin typeface="Söhne"/>
              </a:rPr>
              <a:t> Once you have reached a safe location, call 911 to report the incident and provide any critical information you may have about the situation.</a:t>
            </a:r>
          </a:p>
          <a:p>
            <a:endParaRPr lang="en-US" altLang="en-US">
              <a:solidFill>
                <a:srgbClr val="D1D5DB"/>
              </a:solidFill>
              <a:latin typeface="Söhne"/>
            </a:endParaRPr>
          </a:p>
          <a:p>
            <a:r>
              <a:rPr lang="en-US" altLang="en-US">
                <a:solidFill>
                  <a:srgbClr val="D1D5DB"/>
                </a:solidFill>
                <a:latin typeface="Söhne"/>
              </a:rPr>
              <a:t>Remember, the "Run" response is about getting yourself to safety as quickly as possible while following these important guidelines to maximize your safety and the effectiveness of law enforcement response. We'll continue to explore the remaining response actions in the upcoming slides.</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32774" name="Slide Image Placeholder 24">
            <a:extLst>
              <a:ext uri="{FF2B5EF4-FFF2-40B4-BE49-F238E27FC236}">
                <a16:creationId xmlns:a16="http://schemas.microsoft.com/office/drawing/2014/main" id="{564328CB-1DC4-5C18-718F-007708BB91AE}"/>
              </a:ext>
            </a:extLst>
          </p:cNvPr>
          <p:cNvSpPr>
            <a:spLocks noGrp="1" noRot="1" noChangeAspect="1" noChangeArrowheads="1" noTextEdit="1"/>
          </p:cNvSpPr>
          <p:nvPr>
            <p:ph type="sldImg"/>
          </p:nvPr>
        </p:nvSpPr>
        <p:spPr>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3D013683-1B7D-C7EA-2F2B-AC20E5F26210}"/>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31BF32F8-25A4-1857-5A1A-F73C587C3687}"/>
              </a:ext>
            </a:extLst>
          </p:cNvPr>
          <p:cNvSpPr>
            <a:spLocks noGrp="1"/>
          </p:cNvSpPr>
          <p:nvPr>
            <p:ph type="ftr" sz="quarter" idx="4"/>
          </p:nvPr>
        </p:nvSpPr>
        <p:spPr/>
        <p:txBody>
          <a:bodyPr/>
          <a:lstStyle/>
          <a:p>
            <a:pPr>
              <a:defRPr/>
            </a:pPr>
            <a:r>
              <a:rPr lang="en-US"/>
              <a:t>January 2009</a:t>
            </a:r>
          </a:p>
        </p:txBody>
      </p:sp>
      <p:sp>
        <p:nvSpPr>
          <p:cNvPr id="34820" name="Slide Number Placeholder 6">
            <a:extLst>
              <a:ext uri="{FF2B5EF4-FFF2-40B4-BE49-F238E27FC236}">
                <a16:creationId xmlns:a16="http://schemas.microsoft.com/office/drawing/2014/main" id="{25C0C675-1A1C-F84C-CDE9-46405D2047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0848B319-B1D9-4B1C-8D38-7FA5CE72065B}" type="slidenum">
              <a:rPr lang="en-US" altLang="en-US" sz="1300"/>
              <a:pPr>
                <a:spcBef>
                  <a:spcPct val="0"/>
                </a:spcBef>
              </a:pPr>
              <a:t>12</a:t>
            </a:fld>
            <a:endParaRPr lang="en-US" altLang="en-US" sz="1300"/>
          </a:p>
        </p:txBody>
      </p:sp>
      <p:sp>
        <p:nvSpPr>
          <p:cNvPr id="34821" name="Notes Placeholder 13">
            <a:extLst>
              <a:ext uri="{FF2B5EF4-FFF2-40B4-BE49-F238E27FC236}">
                <a16:creationId xmlns:a16="http://schemas.microsoft.com/office/drawing/2014/main" id="{DABEAEBA-4238-9BC9-1862-31CB1E6724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discuss the "Hide" response action. This is another critical step to remember in an Active Shooter situation. Here's what you should keep in mind:</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Your hiding spot should be out of the active shooter's view:</a:t>
            </a:r>
            <a:r>
              <a:rPr lang="en-US" altLang="en-US">
                <a:solidFill>
                  <a:srgbClr val="D1D5DB"/>
                </a:solidFill>
                <a:latin typeface="Söhne"/>
              </a:rPr>
              <a:t> Find a location where you are not visible to the shooter. This can increase your chances of staying safe.</a:t>
            </a:r>
          </a:p>
          <a:p>
            <a:pPr lvl="1">
              <a:buFont typeface="Calibri" panose="020F0502020204030204" pitchFamily="34" charset="0"/>
              <a:buAutoNum type="arabicPeriod"/>
            </a:pPr>
            <a:r>
              <a:rPr lang="en-US" altLang="en-US" b="1">
                <a:solidFill>
                  <a:srgbClr val="D1D5DB"/>
                </a:solidFill>
                <a:latin typeface="Söhne"/>
              </a:rPr>
              <a:t>Provide protection if shots are fired:</a:t>
            </a:r>
            <a:r>
              <a:rPr lang="en-US" altLang="en-US">
                <a:solidFill>
                  <a:srgbClr val="D1D5DB"/>
                </a:solidFill>
                <a:latin typeface="Söhne"/>
              </a:rPr>
              <a:t> Your hiding spot should also offer some form of protection, such as a solid barrier, to shield you from harm in case shots are fired.</a:t>
            </a:r>
          </a:p>
          <a:p>
            <a:pPr lvl="1">
              <a:buFont typeface="Calibri" panose="020F0502020204030204" pitchFamily="34" charset="0"/>
              <a:buAutoNum type="arabicPeriod"/>
            </a:pPr>
            <a:r>
              <a:rPr lang="en-US" altLang="en-US" b="1">
                <a:solidFill>
                  <a:srgbClr val="D1D5DB"/>
                </a:solidFill>
                <a:latin typeface="Söhne"/>
              </a:rPr>
              <a:t>Not restrict options for movement:</a:t>
            </a:r>
            <a:r>
              <a:rPr lang="en-US" altLang="en-US">
                <a:solidFill>
                  <a:srgbClr val="D1D5DB"/>
                </a:solidFill>
                <a:latin typeface="Söhne"/>
              </a:rPr>
              <a:t> Ensure that your hiding place does not restrict your ability to move or escape if the situation changes. Flexibility is key.</a:t>
            </a:r>
          </a:p>
          <a:p>
            <a:endParaRPr lang="en-US" altLang="en-US">
              <a:solidFill>
                <a:srgbClr val="D1D5DB"/>
              </a:solidFill>
              <a:latin typeface="Söhne"/>
            </a:endParaRPr>
          </a:p>
          <a:p>
            <a:r>
              <a:rPr lang="en-US" altLang="en-US">
                <a:solidFill>
                  <a:srgbClr val="D1D5DB"/>
                </a:solidFill>
                <a:latin typeface="Söhne"/>
              </a:rPr>
              <a:t>Remember, "Hide" is about finding a safe location where you can stay out of harm's way. We'll continue to explore the remaining response actions to ensure you are well-prepared for any scenario.</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34822" name="Slide Image Placeholder 24">
            <a:extLst>
              <a:ext uri="{FF2B5EF4-FFF2-40B4-BE49-F238E27FC236}">
                <a16:creationId xmlns:a16="http://schemas.microsoft.com/office/drawing/2014/main" id="{5CF1B587-DD78-7530-D038-E383257518BF}"/>
              </a:ext>
            </a:extLst>
          </p:cNvPr>
          <p:cNvSpPr>
            <a:spLocks noGrp="1" noRot="1" noChangeAspect="1" noChangeArrowheads="1" noTextEdit="1"/>
          </p:cNvSpPr>
          <p:nvPr>
            <p:ph type="sldImg"/>
          </p:nvPr>
        </p:nvSpPr>
        <p:spPr>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720251C6-B09A-7D0C-4E34-22904EE304E4}"/>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844D84CD-50C7-6AF1-DD23-1D54EEB435F8}"/>
              </a:ext>
            </a:extLst>
          </p:cNvPr>
          <p:cNvSpPr>
            <a:spLocks noGrp="1"/>
          </p:cNvSpPr>
          <p:nvPr>
            <p:ph type="ftr" sz="quarter" idx="4"/>
          </p:nvPr>
        </p:nvSpPr>
        <p:spPr/>
        <p:txBody>
          <a:bodyPr/>
          <a:lstStyle/>
          <a:p>
            <a:pPr>
              <a:defRPr/>
            </a:pPr>
            <a:r>
              <a:rPr lang="en-US"/>
              <a:t>January 2009</a:t>
            </a:r>
          </a:p>
        </p:txBody>
      </p:sp>
      <p:sp>
        <p:nvSpPr>
          <p:cNvPr id="36868" name="Slide Number Placeholder 6">
            <a:extLst>
              <a:ext uri="{FF2B5EF4-FFF2-40B4-BE49-F238E27FC236}">
                <a16:creationId xmlns:a16="http://schemas.microsoft.com/office/drawing/2014/main" id="{CB183E34-BCA6-796F-9AA9-EDEC398FF4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6E8A6D7D-7B3E-41BD-A5C8-63B26B0DB47C}" type="slidenum">
              <a:rPr lang="en-US" altLang="en-US" sz="1300"/>
              <a:pPr>
                <a:spcBef>
                  <a:spcPct val="0"/>
                </a:spcBef>
              </a:pPr>
              <a:t>13</a:t>
            </a:fld>
            <a:endParaRPr lang="en-US" altLang="en-US" sz="1300"/>
          </a:p>
        </p:txBody>
      </p:sp>
      <p:sp>
        <p:nvSpPr>
          <p:cNvPr id="36869" name="Notes Placeholder 13">
            <a:extLst>
              <a:ext uri="{FF2B5EF4-FFF2-40B4-BE49-F238E27FC236}">
                <a16:creationId xmlns:a16="http://schemas.microsoft.com/office/drawing/2014/main" id="{AB5307CA-3EF1-45F9-B4EC-96CDA78F97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discuss how to keep yourself safe while hiding. This is crucial information, especially if the shooter is nearby. Here are the key steps to follow:</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Lock the door:</a:t>
            </a:r>
            <a:r>
              <a:rPr lang="en-US" altLang="en-US">
                <a:solidFill>
                  <a:srgbClr val="D1D5DB"/>
                </a:solidFill>
                <a:latin typeface="Söhne"/>
              </a:rPr>
              <a:t> If possible, lock the door to the room where you are hiding. This can provide an additional layer of security.</a:t>
            </a:r>
          </a:p>
          <a:p>
            <a:pPr lvl="1">
              <a:buFont typeface="Calibri" panose="020F0502020204030204" pitchFamily="34" charset="0"/>
              <a:buAutoNum type="arabicPeriod"/>
            </a:pPr>
            <a:r>
              <a:rPr lang="en-US" altLang="en-US" b="1">
                <a:solidFill>
                  <a:srgbClr val="D1D5DB"/>
                </a:solidFill>
                <a:latin typeface="Söhne"/>
              </a:rPr>
              <a:t>Hide behind a large item:</a:t>
            </a:r>
            <a:r>
              <a:rPr lang="en-US" altLang="en-US">
                <a:solidFill>
                  <a:srgbClr val="D1D5DB"/>
                </a:solidFill>
                <a:latin typeface="Söhne"/>
              </a:rPr>
              <a:t> Find a substantial object, such as a cabinet or desk, to shield yourself from view. This can help protect you from potential gunfire.</a:t>
            </a:r>
          </a:p>
          <a:p>
            <a:pPr lvl="1">
              <a:buFont typeface="Calibri" panose="020F0502020204030204" pitchFamily="34" charset="0"/>
              <a:buAutoNum type="arabicPeriod"/>
            </a:pPr>
            <a:r>
              <a:rPr lang="en-US" altLang="en-US" b="1">
                <a:solidFill>
                  <a:srgbClr val="D1D5DB"/>
                </a:solidFill>
                <a:latin typeface="Söhne"/>
              </a:rPr>
              <a:t>Silence your cell phone/pager:</a:t>
            </a:r>
            <a:r>
              <a:rPr lang="en-US" altLang="en-US">
                <a:solidFill>
                  <a:srgbClr val="D1D5DB"/>
                </a:solidFill>
                <a:latin typeface="Söhne"/>
              </a:rPr>
              <a:t> Ensure that your electronic devices are in silent mode. You don't want any noise to give away your location.</a:t>
            </a:r>
          </a:p>
          <a:p>
            <a:pPr lvl="1">
              <a:buFont typeface="Calibri" panose="020F0502020204030204" pitchFamily="34" charset="0"/>
              <a:buAutoNum type="arabicPeriod"/>
            </a:pPr>
            <a:r>
              <a:rPr lang="en-US" altLang="en-US" b="1">
                <a:solidFill>
                  <a:srgbClr val="D1D5DB"/>
                </a:solidFill>
                <a:latin typeface="Söhne"/>
              </a:rPr>
              <a:t>Remain quiet:</a:t>
            </a:r>
            <a:r>
              <a:rPr lang="en-US" altLang="en-US">
                <a:solidFill>
                  <a:srgbClr val="D1D5DB"/>
                </a:solidFill>
                <a:latin typeface="Söhne"/>
              </a:rPr>
              <a:t> Stay as quiet as possible. Avoid making any unnecessary noise that could alert the shooter to your presence.</a:t>
            </a:r>
          </a:p>
          <a:p>
            <a:endParaRPr lang="en-US" altLang="en-US">
              <a:solidFill>
                <a:srgbClr val="D1D5DB"/>
              </a:solidFill>
              <a:latin typeface="Söhne"/>
            </a:endParaRPr>
          </a:p>
          <a:p>
            <a:r>
              <a:rPr lang="en-US" altLang="en-US">
                <a:solidFill>
                  <a:srgbClr val="D1D5DB"/>
                </a:solidFill>
                <a:latin typeface="Söhne"/>
              </a:rPr>
              <a:t>These actions can significantly increase your chances of staying safe while you're in a hiding position. We'll continue to explore other response actions in the upcoming slides to provide you with a comprehensive understanding of what you can do in an active shooter situation.</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36870" name="Slide Image Placeholder 24">
            <a:extLst>
              <a:ext uri="{FF2B5EF4-FFF2-40B4-BE49-F238E27FC236}">
                <a16:creationId xmlns:a16="http://schemas.microsoft.com/office/drawing/2014/main" id="{90E443CD-F3C3-CDE7-BB85-3972D25419B2}"/>
              </a:ext>
            </a:extLst>
          </p:cNvPr>
          <p:cNvSpPr>
            <a:spLocks noGrp="1" noRot="1" noChangeAspect="1" noChangeArrowheads="1" noTextEdit="1"/>
          </p:cNvSpPr>
          <p:nvPr>
            <p:ph type="sldImg"/>
          </p:nvPr>
        </p:nvSpPr>
        <p:spPr>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75C0E964-BC45-F052-CD4B-D7D52501B0FD}"/>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630CF561-DD03-DC21-C3D9-AEA932B02BF5}"/>
              </a:ext>
            </a:extLst>
          </p:cNvPr>
          <p:cNvSpPr>
            <a:spLocks noGrp="1"/>
          </p:cNvSpPr>
          <p:nvPr>
            <p:ph type="ftr" sz="quarter" idx="4"/>
          </p:nvPr>
        </p:nvSpPr>
        <p:spPr/>
        <p:txBody>
          <a:bodyPr/>
          <a:lstStyle/>
          <a:p>
            <a:pPr>
              <a:defRPr/>
            </a:pPr>
            <a:r>
              <a:rPr lang="en-US"/>
              <a:t>January 2009</a:t>
            </a:r>
          </a:p>
        </p:txBody>
      </p:sp>
      <p:sp>
        <p:nvSpPr>
          <p:cNvPr id="38916" name="Slide Number Placeholder 6">
            <a:extLst>
              <a:ext uri="{FF2B5EF4-FFF2-40B4-BE49-F238E27FC236}">
                <a16:creationId xmlns:a16="http://schemas.microsoft.com/office/drawing/2014/main" id="{95468E03-745A-9CCF-EC6F-5F41B7B54D1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066EC0A0-58BB-4157-8CA0-091580704EEC}" type="slidenum">
              <a:rPr lang="en-US" altLang="en-US" sz="1300"/>
              <a:pPr>
                <a:spcBef>
                  <a:spcPct val="0"/>
                </a:spcBef>
              </a:pPr>
              <a:t>14</a:t>
            </a:fld>
            <a:endParaRPr lang="en-US" altLang="en-US" sz="1300"/>
          </a:p>
        </p:txBody>
      </p:sp>
      <p:sp>
        <p:nvSpPr>
          <p:cNvPr id="38917" name="Notes Placeholder 13">
            <a:extLst>
              <a:ext uri="{FF2B5EF4-FFF2-40B4-BE49-F238E27FC236}">
                <a16:creationId xmlns:a16="http://schemas.microsoft.com/office/drawing/2014/main" id="{A5C39B51-8470-F2F7-6C00-D5822461BC6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In an active shooter situation, providing accurate and timely information to law enforcement or 911 operators is crucial. Here's what you need to convey:</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Location of the shooter:</a:t>
            </a:r>
            <a:r>
              <a:rPr lang="en-US" altLang="en-US">
                <a:solidFill>
                  <a:srgbClr val="D1D5DB"/>
                </a:solidFill>
                <a:latin typeface="Söhne"/>
              </a:rPr>
              <a:t> Be as specific as possible when describing the shooter's location within the building or area. This information helps law enforcement respond quickly.</a:t>
            </a:r>
          </a:p>
          <a:p>
            <a:pPr lvl="1">
              <a:buFont typeface="Calibri" panose="020F0502020204030204" pitchFamily="34" charset="0"/>
              <a:buAutoNum type="arabicPeriod"/>
            </a:pPr>
            <a:r>
              <a:rPr lang="en-US" altLang="en-US" b="1">
                <a:solidFill>
                  <a:srgbClr val="D1D5DB"/>
                </a:solidFill>
                <a:latin typeface="Söhne"/>
              </a:rPr>
              <a:t>Number of shooters:</a:t>
            </a:r>
            <a:r>
              <a:rPr lang="en-US" altLang="en-US">
                <a:solidFill>
                  <a:srgbClr val="D1D5DB"/>
                </a:solidFill>
                <a:latin typeface="Söhne"/>
              </a:rPr>
              <a:t> Determine whether there is more than one shooter. This detail helps authorities assess the scope of the situation.</a:t>
            </a:r>
          </a:p>
          <a:p>
            <a:pPr lvl="1">
              <a:buFont typeface="Calibri" panose="020F0502020204030204" pitchFamily="34" charset="0"/>
              <a:buAutoNum type="arabicPeriod"/>
            </a:pPr>
            <a:r>
              <a:rPr lang="en-US" altLang="en-US" b="1">
                <a:solidFill>
                  <a:srgbClr val="D1D5DB"/>
                </a:solidFill>
                <a:latin typeface="Söhne"/>
              </a:rPr>
              <a:t>Physical description of shooters:</a:t>
            </a:r>
            <a:r>
              <a:rPr lang="en-US" altLang="en-US">
                <a:solidFill>
                  <a:srgbClr val="D1D5DB"/>
                </a:solidFill>
                <a:latin typeface="Söhne"/>
              </a:rPr>
              <a:t> If you can, provide a physical description of the shooter(s), including clothing, height, build, and any distinguishing features.</a:t>
            </a:r>
          </a:p>
          <a:p>
            <a:pPr lvl="1">
              <a:buFont typeface="Calibri" panose="020F0502020204030204" pitchFamily="34" charset="0"/>
              <a:buAutoNum type="arabicPeriod"/>
            </a:pPr>
            <a:r>
              <a:rPr lang="en-US" altLang="en-US" b="1">
                <a:solidFill>
                  <a:srgbClr val="D1D5DB"/>
                </a:solidFill>
                <a:latin typeface="Söhne"/>
              </a:rPr>
              <a:t>Number and types of weapons:</a:t>
            </a:r>
            <a:r>
              <a:rPr lang="en-US" altLang="en-US">
                <a:solidFill>
                  <a:srgbClr val="D1D5DB"/>
                </a:solidFill>
                <a:latin typeface="Söhne"/>
              </a:rPr>
              <a:t> Report the number and types of weapons the shooter(s) may have. This information aids law enforcement in preparing for the situation.</a:t>
            </a:r>
          </a:p>
          <a:p>
            <a:pPr lvl="1">
              <a:buFont typeface="Calibri" panose="020F0502020204030204" pitchFamily="34" charset="0"/>
              <a:buAutoNum type="arabicPeriod"/>
            </a:pPr>
            <a:r>
              <a:rPr lang="en-US" altLang="en-US" b="1">
                <a:solidFill>
                  <a:srgbClr val="D1D5DB"/>
                </a:solidFill>
                <a:latin typeface="Söhne"/>
              </a:rPr>
              <a:t>Number of potential victims:</a:t>
            </a:r>
            <a:r>
              <a:rPr lang="en-US" altLang="en-US">
                <a:solidFill>
                  <a:srgbClr val="D1D5DB"/>
                </a:solidFill>
                <a:latin typeface="Söhne"/>
              </a:rPr>
              <a:t> If you are aware of the number of potential victims, share this with 911 operators. It helps them allocate resources effectively.</a:t>
            </a:r>
          </a:p>
          <a:p>
            <a:endParaRPr lang="en-US" altLang="en-US">
              <a:solidFill>
                <a:srgbClr val="D1D5DB"/>
              </a:solidFill>
              <a:latin typeface="Söhne"/>
            </a:endParaRPr>
          </a:p>
          <a:p>
            <a:r>
              <a:rPr lang="en-US" altLang="en-US">
                <a:solidFill>
                  <a:srgbClr val="D1D5DB"/>
                </a:solidFill>
                <a:latin typeface="Söhne"/>
              </a:rPr>
              <a:t>Remember, your ability to provide this critical information can assist law enforcement in responding more efficiently, potentially minimizing the impact of the active shooter situation.</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38918" name="Slide Image Placeholder 24">
            <a:extLst>
              <a:ext uri="{FF2B5EF4-FFF2-40B4-BE49-F238E27FC236}">
                <a16:creationId xmlns:a16="http://schemas.microsoft.com/office/drawing/2014/main" id="{9C50F44D-1067-E5EC-F7EB-819E8D5CF489}"/>
              </a:ext>
            </a:extLst>
          </p:cNvPr>
          <p:cNvSpPr>
            <a:spLocks noGrp="1" noRot="1" noChangeAspect="1" noChangeArrowheads="1" noTextEdit="1"/>
          </p:cNvSpPr>
          <p:nvPr>
            <p:ph type="sldImg"/>
          </p:nvPr>
        </p:nvSpPr>
        <p:spPr>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E60B1BE3-64CB-C577-E122-BD5BE2169279}"/>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0B298121-4DA3-AD40-655F-4C6A4E96C2F4}"/>
              </a:ext>
            </a:extLst>
          </p:cNvPr>
          <p:cNvSpPr>
            <a:spLocks noGrp="1"/>
          </p:cNvSpPr>
          <p:nvPr>
            <p:ph type="ftr" sz="quarter" idx="4"/>
          </p:nvPr>
        </p:nvSpPr>
        <p:spPr/>
        <p:txBody>
          <a:bodyPr/>
          <a:lstStyle/>
          <a:p>
            <a:pPr>
              <a:defRPr/>
            </a:pPr>
            <a:r>
              <a:rPr lang="en-US"/>
              <a:t>January 2009</a:t>
            </a:r>
          </a:p>
        </p:txBody>
      </p:sp>
      <p:sp>
        <p:nvSpPr>
          <p:cNvPr id="40964" name="Slide Number Placeholder 6">
            <a:extLst>
              <a:ext uri="{FF2B5EF4-FFF2-40B4-BE49-F238E27FC236}">
                <a16:creationId xmlns:a16="http://schemas.microsoft.com/office/drawing/2014/main" id="{2D30EAF0-B6E0-964D-E26E-F64397F391B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1A6922C1-D848-4E05-8F09-8ABCDD560AA3}" type="slidenum">
              <a:rPr lang="en-US" altLang="en-US" sz="1300"/>
              <a:pPr>
                <a:spcBef>
                  <a:spcPct val="0"/>
                </a:spcBef>
              </a:pPr>
              <a:t>15</a:t>
            </a:fld>
            <a:endParaRPr lang="en-US" altLang="en-US" sz="1300"/>
          </a:p>
        </p:txBody>
      </p:sp>
      <p:sp>
        <p:nvSpPr>
          <p:cNvPr id="40965" name="Notes Placeholder 13">
            <a:extLst>
              <a:ext uri="{FF2B5EF4-FFF2-40B4-BE49-F238E27FC236}">
                <a16:creationId xmlns:a16="http://schemas.microsoft.com/office/drawing/2014/main" id="{D9E4EFFA-C131-046A-6855-0602CC1EF0B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discuss the "Fight" response, which should only be considered as an absolute last resort. If you find yourself in a situation where there are no other options, here's what you should do:</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Act as aggressively as possible:</a:t>
            </a:r>
            <a:r>
              <a:rPr lang="en-US" altLang="en-US">
                <a:solidFill>
                  <a:srgbClr val="D1D5DB"/>
                </a:solidFill>
                <a:latin typeface="Söhne"/>
              </a:rPr>
              <a:t> Your goal is to overwhelm and incapacitate the shooter. Act with determination and aggression.</a:t>
            </a:r>
          </a:p>
          <a:p>
            <a:pPr lvl="1">
              <a:buFont typeface="Calibri" panose="020F0502020204030204" pitchFamily="34" charset="0"/>
              <a:buAutoNum type="arabicPeriod"/>
            </a:pPr>
            <a:r>
              <a:rPr lang="en-US" altLang="en-US" b="1">
                <a:solidFill>
                  <a:srgbClr val="D1D5DB"/>
                </a:solidFill>
                <a:latin typeface="Söhne"/>
              </a:rPr>
              <a:t>Throw items and use improvised weapons:</a:t>
            </a:r>
            <a:r>
              <a:rPr lang="en-US" altLang="en-US">
                <a:solidFill>
                  <a:srgbClr val="D1D5DB"/>
                </a:solidFill>
                <a:latin typeface="Söhne"/>
              </a:rPr>
              <a:t> Use whatever objects you can find as improvised weapons. Throwing items or striking the shooter can disrupt their focus.</a:t>
            </a:r>
          </a:p>
          <a:p>
            <a:pPr lvl="1">
              <a:buFont typeface="Calibri" panose="020F0502020204030204" pitchFamily="34" charset="0"/>
              <a:buAutoNum type="arabicPeriod"/>
            </a:pPr>
            <a:r>
              <a:rPr lang="en-US" altLang="en-US" b="1">
                <a:solidFill>
                  <a:srgbClr val="D1D5DB"/>
                </a:solidFill>
                <a:latin typeface="Söhne"/>
              </a:rPr>
              <a:t>Work together to incapacitate the shooter:</a:t>
            </a:r>
            <a:r>
              <a:rPr lang="en-US" altLang="en-US">
                <a:solidFill>
                  <a:srgbClr val="D1D5DB"/>
                </a:solidFill>
                <a:latin typeface="Söhne"/>
              </a:rPr>
              <a:t> If there are others with you, coordinate your efforts to incapacitate the shooter. There is strength in numbers.</a:t>
            </a:r>
          </a:p>
          <a:p>
            <a:pPr lvl="1">
              <a:buFont typeface="Calibri" panose="020F0502020204030204" pitchFamily="34" charset="0"/>
              <a:buAutoNum type="arabicPeriod"/>
            </a:pPr>
            <a:r>
              <a:rPr lang="en-US" altLang="en-US" b="1">
                <a:solidFill>
                  <a:srgbClr val="D1D5DB"/>
                </a:solidFill>
                <a:latin typeface="Söhne"/>
              </a:rPr>
              <a:t>Commit to your actions:</a:t>
            </a:r>
            <a:r>
              <a:rPr lang="en-US" altLang="en-US">
                <a:solidFill>
                  <a:srgbClr val="D1D5DB"/>
                </a:solidFill>
                <a:latin typeface="Söhne"/>
              </a:rPr>
              <a:t> Be fully committed to your actions. This is a fight for your life and the lives of others, so give it your all.</a:t>
            </a:r>
          </a:p>
          <a:p>
            <a:endParaRPr lang="en-US" altLang="en-US">
              <a:solidFill>
                <a:srgbClr val="D1D5DB"/>
              </a:solidFill>
              <a:latin typeface="Söhne"/>
            </a:endParaRPr>
          </a:p>
          <a:p>
            <a:r>
              <a:rPr lang="en-US" altLang="en-US">
                <a:solidFill>
                  <a:srgbClr val="D1D5DB"/>
                </a:solidFill>
                <a:latin typeface="Söhne"/>
              </a:rPr>
              <a:t>Remember, the "Fight" response is a last resort when there are no other options available. It is a challenging and dangerous course of action, but it may be necessary to protect yourself and others. We'll continue to explore additional response actions in the following slides.</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40966" name="Slide Image Placeholder 24">
            <a:extLst>
              <a:ext uri="{FF2B5EF4-FFF2-40B4-BE49-F238E27FC236}">
                <a16:creationId xmlns:a16="http://schemas.microsoft.com/office/drawing/2014/main" id="{3CC2072B-062D-0C8A-F6B8-B60F218C48FB}"/>
              </a:ext>
            </a:extLst>
          </p:cNvPr>
          <p:cNvSpPr>
            <a:spLocks noGrp="1" noRot="1" noChangeAspect="1" noChangeArrowheads="1" noTextEdit="1"/>
          </p:cNvSpPr>
          <p:nvPr>
            <p:ph type="sldImg"/>
          </p:nvPr>
        </p:nvSpPr>
        <p:spPr>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0932C12C-0C29-D138-9F22-3B6FCB6CB568}"/>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F366F105-B812-C822-35FC-25A81A7ADD43}"/>
              </a:ext>
            </a:extLst>
          </p:cNvPr>
          <p:cNvSpPr>
            <a:spLocks noGrp="1"/>
          </p:cNvSpPr>
          <p:nvPr>
            <p:ph type="ftr" sz="quarter" idx="4"/>
          </p:nvPr>
        </p:nvSpPr>
        <p:spPr/>
        <p:txBody>
          <a:bodyPr/>
          <a:lstStyle/>
          <a:p>
            <a:pPr>
              <a:defRPr/>
            </a:pPr>
            <a:r>
              <a:rPr lang="en-US"/>
              <a:t>January 2009</a:t>
            </a:r>
          </a:p>
        </p:txBody>
      </p:sp>
      <p:sp>
        <p:nvSpPr>
          <p:cNvPr id="43012" name="Slide Number Placeholder 6">
            <a:extLst>
              <a:ext uri="{FF2B5EF4-FFF2-40B4-BE49-F238E27FC236}">
                <a16:creationId xmlns:a16="http://schemas.microsoft.com/office/drawing/2014/main" id="{1B25D6B6-1D94-B498-633A-868014D29B9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B55CFD0C-AF96-4481-9E2D-D7310E45BFFB}" type="slidenum">
              <a:rPr lang="en-US" altLang="en-US" sz="1300"/>
              <a:pPr>
                <a:spcBef>
                  <a:spcPct val="0"/>
                </a:spcBef>
              </a:pPr>
              <a:t>16</a:t>
            </a:fld>
            <a:endParaRPr lang="en-US" altLang="en-US" sz="1300"/>
          </a:p>
        </p:txBody>
      </p:sp>
      <p:sp>
        <p:nvSpPr>
          <p:cNvPr id="43013" name="Notes Placeholder 13">
            <a:extLst>
              <a:ext uri="{FF2B5EF4-FFF2-40B4-BE49-F238E27FC236}">
                <a16:creationId xmlns:a16="http://schemas.microsoft.com/office/drawing/2014/main" id="{1B91AC91-CF8D-BFA4-E70B-C356E9C8C59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engage in a discussion about the reaction of managers in an active shooter situation. It's essential to understand the responsibilities and actions that managers should take when such a crisis occurs.</a:t>
            </a:r>
          </a:p>
          <a:p>
            <a:endParaRPr lang="en-US" altLang="en-US">
              <a:solidFill>
                <a:srgbClr val="D1D5DB"/>
              </a:solidFill>
              <a:latin typeface="Söhne"/>
            </a:endParaRPr>
          </a:p>
          <a:p>
            <a:r>
              <a:rPr lang="en-US" altLang="en-US">
                <a:solidFill>
                  <a:srgbClr val="D1D5DB"/>
                </a:solidFill>
                <a:latin typeface="Söhne"/>
              </a:rPr>
              <a:t>We'll explore the key steps and strategies that managers can employ to ensure the safety of their teams and employees. </a:t>
            </a:r>
          </a:p>
          <a:p>
            <a:endParaRPr lang="en-US" altLang="en-US">
              <a:solidFill>
                <a:srgbClr val="D1D5DB"/>
              </a:solidFill>
              <a:latin typeface="Söhne"/>
            </a:endParaRPr>
          </a:p>
          <a:p>
            <a:r>
              <a:rPr lang="en-US" altLang="en-US">
                <a:solidFill>
                  <a:srgbClr val="D1D5DB"/>
                </a:solidFill>
                <a:latin typeface="Söhne"/>
              </a:rPr>
              <a:t>This discussion will provide valuable insights into the role of leadership in responding to and managing an active shooter incident within the workplace. Let's delve into this important topic together.</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43014" name="Slide Image Placeholder 24">
            <a:extLst>
              <a:ext uri="{FF2B5EF4-FFF2-40B4-BE49-F238E27FC236}">
                <a16:creationId xmlns:a16="http://schemas.microsoft.com/office/drawing/2014/main" id="{9F45C3DA-3780-262A-65B6-B5967F2173DC}"/>
              </a:ext>
            </a:extLst>
          </p:cNvPr>
          <p:cNvSpPr>
            <a:spLocks noGrp="1" noRot="1" noChangeAspect="1" noChangeArrowheads="1" noTextEdit="1"/>
          </p:cNvSpPr>
          <p:nvPr>
            <p:ph type="sldImg"/>
          </p:nvPr>
        </p:nvSpPr>
        <p:spPr>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721CC175-F0E2-1025-9121-143920477353}"/>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622ACCA0-2A1C-15DC-9C55-66B404696F0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it's time for an interactive activity. I want you to work as a team on this one.</a:t>
            </a:r>
          </a:p>
          <a:p>
            <a:endParaRPr lang="en-US" altLang="en-US">
              <a:solidFill>
                <a:srgbClr val="D1D5DB"/>
              </a:solidFill>
              <a:latin typeface="Söhne"/>
            </a:endParaRPr>
          </a:p>
          <a:p>
            <a:r>
              <a:rPr lang="en-US" altLang="en-US">
                <a:solidFill>
                  <a:srgbClr val="D1D5DB"/>
                </a:solidFill>
                <a:latin typeface="Söhne"/>
              </a:rPr>
              <a:t>Here are your instructions:</a:t>
            </a:r>
          </a:p>
          <a:p>
            <a:pPr lvl="1">
              <a:buFont typeface="Calibri" panose="020F0502020204030204" pitchFamily="34" charset="0"/>
              <a:buAutoNum type="arabicPeriod"/>
            </a:pPr>
            <a:r>
              <a:rPr lang="en-US" altLang="en-US" b="1">
                <a:solidFill>
                  <a:srgbClr val="D1D5DB"/>
                </a:solidFill>
                <a:latin typeface="Söhne"/>
              </a:rPr>
              <a:t>Look around the room:</a:t>
            </a:r>
            <a:r>
              <a:rPr lang="en-US" altLang="en-US">
                <a:solidFill>
                  <a:srgbClr val="D1D5DB"/>
                </a:solidFill>
                <a:latin typeface="Söhne"/>
              </a:rPr>
              <a:t> Take a moment to assess your surroundings.</a:t>
            </a:r>
          </a:p>
          <a:p>
            <a:pPr lvl="1">
              <a:buFont typeface="Calibri" panose="020F0502020204030204" pitchFamily="34" charset="0"/>
              <a:buAutoNum type="arabicPeriod"/>
            </a:pPr>
            <a:r>
              <a:rPr lang="en-US" altLang="en-US" b="1">
                <a:solidFill>
                  <a:srgbClr val="D1D5DB"/>
                </a:solidFill>
                <a:latin typeface="Söhne"/>
              </a:rPr>
              <a:t>Consider what you would do in an active shooter situation:</a:t>
            </a:r>
            <a:r>
              <a:rPr lang="en-US" altLang="en-US">
                <a:solidFill>
                  <a:srgbClr val="D1D5DB"/>
                </a:solidFill>
                <a:latin typeface="Söhne"/>
              </a:rPr>
              <a:t> Think about whether it would be better to run or hide, given your current location.</a:t>
            </a:r>
          </a:p>
          <a:p>
            <a:pPr lvl="1">
              <a:buFont typeface="Calibri" panose="020F0502020204030204" pitchFamily="34" charset="0"/>
              <a:buAutoNum type="arabicPeriod"/>
            </a:pPr>
            <a:r>
              <a:rPr lang="en-US" altLang="en-US" b="1">
                <a:solidFill>
                  <a:srgbClr val="D1D5DB"/>
                </a:solidFill>
                <a:latin typeface="Söhne"/>
              </a:rPr>
              <a:t>Come up with a list of actions:</a:t>
            </a:r>
            <a:r>
              <a:rPr lang="en-US" altLang="en-US">
                <a:solidFill>
                  <a:srgbClr val="D1D5DB"/>
                </a:solidFill>
                <a:latin typeface="Söhne"/>
              </a:rPr>
              <a:t> Collaborate with your team to create a list of actions you would take to protect yourself and those around you.</a:t>
            </a:r>
          </a:p>
          <a:p>
            <a:pPr lvl="1">
              <a:buFont typeface="Calibri" panose="020F0502020204030204" pitchFamily="34" charset="0"/>
              <a:buAutoNum type="arabicPeriod"/>
            </a:pPr>
            <a:endParaRPr lang="en-US" altLang="en-US">
              <a:solidFill>
                <a:srgbClr val="D1D5DB"/>
              </a:solidFill>
              <a:latin typeface="Söhne"/>
            </a:endParaRPr>
          </a:p>
          <a:p>
            <a:r>
              <a:rPr lang="en-US" altLang="en-US">
                <a:solidFill>
                  <a:srgbClr val="D1D5DB"/>
                </a:solidFill>
                <a:latin typeface="Söhne"/>
              </a:rPr>
              <a:t>This activity encourages you to think critically and plan how you would respond in an active shooter situation. It's an opportunity to brainstorm and learn from each other's insights. Take your time, and when you're ready, we'll hear from your spokesperson.</a:t>
            </a:r>
          </a:p>
          <a:p>
            <a:endParaRPr lang="en-US" altLang="en-US">
              <a:latin typeface="Arial" panose="020B0604020202020204" pitchFamily="34" charset="0"/>
            </a:endParaRPr>
          </a:p>
        </p:txBody>
      </p:sp>
      <p:sp>
        <p:nvSpPr>
          <p:cNvPr id="45060" name="Slide Number Placeholder 3">
            <a:extLst>
              <a:ext uri="{FF2B5EF4-FFF2-40B4-BE49-F238E27FC236}">
                <a16:creationId xmlns:a16="http://schemas.microsoft.com/office/drawing/2014/main" id="{15C3D886-F426-3B78-5EBE-0FCEDD8D569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66BB5D-320F-40A8-ABED-E86CD45D6E5E}" type="slidenum">
              <a:rPr lang="en-US" altLang="en-US" sz="1300"/>
              <a:pPr>
                <a:spcBef>
                  <a:spcPct val="0"/>
                </a:spcBef>
              </a:pPr>
              <a:t>17</a:t>
            </a:fld>
            <a:endParaRPr lang="en-US" altLang="en-US"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FA1BF30F-2E16-5A80-36C8-60234CDC89A9}"/>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D86D4E58-9CC4-F02F-4480-D90D762E43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engage in a discussion about what actions you should take when law enforcement arrives during an active shooter situation. This is a critical topic, as law enforcement plays a crucial role in resolving these incidents.</a:t>
            </a:r>
          </a:p>
          <a:p>
            <a:endParaRPr lang="en-US" altLang="en-US">
              <a:solidFill>
                <a:srgbClr val="D1D5DB"/>
              </a:solidFill>
              <a:latin typeface="Söhne"/>
            </a:endParaRPr>
          </a:p>
          <a:p>
            <a:r>
              <a:rPr lang="en-US" altLang="en-US">
                <a:solidFill>
                  <a:srgbClr val="D1D5DB"/>
                </a:solidFill>
                <a:latin typeface="Söhne"/>
              </a:rPr>
              <a:t>We'll explore the steps and behaviors that will help law enforcement identify you as a non-threat and effectively manage the situation. It's important to understand how to respond appropriately to their presence, as it can make a significant difference in ensuring your safety and the safety of others. Let's discuss this vital aspect together.</a:t>
            </a:r>
          </a:p>
          <a:p>
            <a:endParaRPr lang="en-US" altLang="en-US">
              <a:latin typeface="Arial" panose="020B0604020202020204" pitchFamily="34" charset="0"/>
            </a:endParaRPr>
          </a:p>
        </p:txBody>
      </p:sp>
      <p:sp>
        <p:nvSpPr>
          <p:cNvPr id="47108" name="Slide Number Placeholder 3">
            <a:extLst>
              <a:ext uri="{FF2B5EF4-FFF2-40B4-BE49-F238E27FC236}">
                <a16:creationId xmlns:a16="http://schemas.microsoft.com/office/drawing/2014/main" id="{98C6FD73-78D4-85E1-DB21-9A0B3C191E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defRPr sz="2600">
                <a:solidFill>
                  <a:schemeClr val="tx1"/>
                </a:solidFill>
                <a:latin typeface="Tahoma" panose="020B0604030504040204" pitchFamily="34" charset="0"/>
                <a:cs typeface="Arial" panose="020B0604020202020204" pitchFamily="34" charset="0"/>
              </a:defRPr>
            </a:lvl1pPr>
            <a:lvl2pPr marL="742950" indent="-285750" defTabSz="957263">
              <a:defRPr sz="2600">
                <a:solidFill>
                  <a:schemeClr val="tx1"/>
                </a:solidFill>
                <a:latin typeface="Tahoma" panose="020B0604030504040204" pitchFamily="34" charset="0"/>
                <a:cs typeface="Arial" panose="020B0604020202020204" pitchFamily="34" charset="0"/>
              </a:defRPr>
            </a:lvl2pPr>
            <a:lvl3pPr marL="1143000" indent="-228600" defTabSz="957263">
              <a:defRPr sz="2600">
                <a:solidFill>
                  <a:schemeClr val="tx1"/>
                </a:solidFill>
                <a:latin typeface="Tahoma" panose="020B0604030504040204" pitchFamily="34" charset="0"/>
                <a:cs typeface="Arial" panose="020B0604020202020204" pitchFamily="34" charset="0"/>
              </a:defRPr>
            </a:lvl3pPr>
            <a:lvl4pPr marL="1600200" indent="-228600" defTabSz="957263">
              <a:defRPr sz="2600">
                <a:solidFill>
                  <a:schemeClr val="tx1"/>
                </a:solidFill>
                <a:latin typeface="Tahoma" panose="020B0604030504040204" pitchFamily="34" charset="0"/>
                <a:cs typeface="Arial" panose="020B0604020202020204" pitchFamily="34" charset="0"/>
              </a:defRPr>
            </a:lvl4pPr>
            <a:lvl5pPr marL="2057400" indent="-228600" defTabSz="957263">
              <a:defRPr sz="2600">
                <a:solidFill>
                  <a:schemeClr val="tx1"/>
                </a:solidFill>
                <a:latin typeface="Tahoma" panose="020B0604030504040204" pitchFamily="34" charset="0"/>
                <a:cs typeface="Arial" panose="020B0604020202020204" pitchFamily="34" charset="0"/>
              </a:defRPr>
            </a:lvl5pPr>
            <a:lvl6pPr marL="25146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6pPr>
            <a:lvl7pPr marL="29718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7pPr>
            <a:lvl8pPr marL="34290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8pPr>
            <a:lvl9pPr marL="38862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9pPr>
          </a:lstStyle>
          <a:p>
            <a:fld id="{90D67478-24CB-4E3D-ADE7-F983FA9C625B}" type="slidenum">
              <a:rPr lang="en-US" altLang="en-US" sz="1300">
                <a:latin typeface="Arial" panose="020B0604020202020204" pitchFamily="34" charset="0"/>
              </a:rPr>
              <a:pPr/>
              <a:t>18</a:t>
            </a:fld>
            <a:endParaRPr lang="en-US" altLang="en-US" sz="1300">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22D6C9A4-4147-25F6-829E-04E8BA933C1F}"/>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C924F3EC-3E53-CC29-1646-B8CE771B5C51}"/>
              </a:ext>
            </a:extLst>
          </p:cNvPr>
          <p:cNvSpPr>
            <a:spLocks noGrp="1"/>
          </p:cNvSpPr>
          <p:nvPr>
            <p:ph type="ftr" sz="quarter" idx="4"/>
          </p:nvPr>
        </p:nvSpPr>
        <p:spPr/>
        <p:txBody>
          <a:bodyPr/>
          <a:lstStyle/>
          <a:p>
            <a:pPr>
              <a:defRPr/>
            </a:pPr>
            <a:r>
              <a:rPr lang="en-US"/>
              <a:t>January 2009</a:t>
            </a:r>
          </a:p>
        </p:txBody>
      </p:sp>
      <p:sp>
        <p:nvSpPr>
          <p:cNvPr id="49156" name="Slide Number Placeholder 6">
            <a:extLst>
              <a:ext uri="{FF2B5EF4-FFF2-40B4-BE49-F238E27FC236}">
                <a16:creationId xmlns:a16="http://schemas.microsoft.com/office/drawing/2014/main" id="{EF826E14-05DB-99A0-1398-45FB800AA39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DC7B346C-AD49-4EB8-9ADC-2D8ED2C2B0DE}" type="slidenum">
              <a:rPr lang="en-US" altLang="en-US" sz="1300"/>
              <a:pPr>
                <a:spcBef>
                  <a:spcPct val="0"/>
                </a:spcBef>
              </a:pPr>
              <a:t>19</a:t>
            </a:fld>
            <a:endParaRPr lang="en-US" altLang="en-US" sz="1300"/>
          </a:p>
        </p:txBody>
      </p:sp>
      <p:sp>
        <p:nvSpPr>
          <p:cNvPr id="49157" name="Notes Placeholder 13">
            <a:extLst>
              <a:ext uri="{FF2B5EF4-FFF2-40B4-BE49-F238E27FC236}">
                <a16:creationId xmlns:a16="http://schemas.microsoft.com/office/drawing/2014/main" id="{A88D2137-D996-065A-AA26-46616CA55E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discuss the critical role of law enforcement in an active shooter situation. When law enforcement arrives, their immediate purpose is clear:</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Stop the active shooter:</a:t>
            </a:r>
            <a:r>
              <a:rPr lang="en-US" altLang="en-US">
                <a:solidFill>
                  <a:srgbClr val="D1D5DB"/>
                </a:solidFill>
                <a:latin typeface="Söhne"/>
              </a:rPr>
              <a:t> Their primary goal is to stop the threat posed by the active shooter. This is their top priority.</a:t>
            </a:r>
          </a:p>
          <a:p>
            <a:pPr lvl="1">
              <a:buFont typeface="Calibri" panose="020F0502020204030204" pitchFamily="34" charset="0"/>
              <a:buAutoNum type="arabicPeriod"/>
            </a:pPr>
            <a:r>
              <a:rPr lang="en-US" altLang="en-US" b="1">
                <a:solidFill>
                  <a:srgbClr val="D1D5DB"/>
                </a:solidFill>
                <a:latin typeface="Söhne"/>
              </a:rPr>
              <a:t>Proceed to the area where the last shots were heard:</a:t>
            </a:r>
            <a:r>
              <a:rPr lang="en-US" altLang="en-US">
                <a:solidFill>
                  <a:srgbClr val="D1D5DB"/>
                </a:solidFill>
                <a:latin typeface="Söhne"/>
              </a:rPr>
              <a:t> Law enforcement will move swiftly to the location where the last shots were reported, as this is where the immediate danger is.</a:t>
            </a:r>
          </a:p>
          <a:p>
            <a:pPr lvl="1">
              <a:buFont typeface="Calibri" panose="020F0502020204030204" pitchFamily="34" charset="0"/>
              <a:buAutoNum type="arabicPeriod"/>
            </a:pPr>
            <a:r>
              <a:rPr lang="en-US" altLang="en-US" b="1">
                <a:solidFill>
                  <a:srgbClr val="D1D5DB"/>
                </a:solidFill>
                <a:latin typeface="Söhne"/>
              </a:rPr>
              <a:t>First priority is to eliminate the threat:</a:t>
            </a:r>
            <a:r>
              <a:rPr lang="en-US" altLang="en-US">
                <a:solidFill>
                  <a:srgbClr val="D1D5DB"/>
                </a:solidFill>
                <a:latin typeface="Söhne"/>
              </a:rPr>
              <a:t> Their utmost priority is to eliminate the active shooter and neutralize the threat to ensure the safety of everyone in the vicinity.</a:t>
            </a:r>
          </a:p>
          <a:p>
            <a:endParaRPr lang="en-US" altLang="en-US">
              <a:solidFill>
                <a:srgbClr val="D1D5DB"/>
              </a:solidFill>
              <a:latin typeface="Söhne"/>
            </a:endParaRPr>
          </a:p>
          <a:p>
            <a:r>
              <a:rPr lang="en-US" altLang="en-US">
                <a:solidFill>
                  <a:srgbClr val="D1D5DB"/>
                </a:solidFill>
                <a:latin typeface="Söhne"/>
              </a:rPr>
              <a:t>Understanding law enforcement's role is essential because it helps you know what to expect when they arrive on the scene. Their swift and decisive actions are aimed at ensuring your safety and the safety of others. We'll continue to explore more aspects of active shooter response in the upcoming slides.</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49158" name="Slide Image Placeholder 24">
            <a:extLst>
              <a:ext uri="{FF2B5EF4-FFF2-40B4-BE49-F238E27FC236}">
                <a16:creationId xmlns:a16="http://schemas.microsoft.com/office/drawing/2014/main" id="{D7BC09D0-601F-AF0A-243B-C8031FDB2267}"/>
              </a:ext>
            </a:extLst>
          </p:cNvPr>
          <p:cNvSpPr>
            <a:spLocks noGrp="1" noRot="1" noChangeAspect="1" noChangeArrowheads="1" noTextEdit="1"/>
          </p:cNvSpPr>
          <p:nvPr>
            <p:ph type="sldImg"/>
          </p:nvPr>
        </p:nvSpPr>
        <p:spPr>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31158B75-2F5D-E573-D4AF-E46F6E6F7ACB}"/>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BD298C48-84ED-02C2-6017-1D9AD3396612}"/>
              </a:ext>
            </a:extLst>
          </p:cNvPr>
          <p:cNvSpPr>
            <a:spLocks noGrp="1"/>
          </p:cNvSpPr>
          <p:nvPr>
            <p:ph type="ftr" sz="quarter" idx="4"/>
          </p:nvPr>
        </p:nvSpPr>
        <p:spPr/>
        <p:txBody>
          <a:bodyPr/>
          <a:lstStyle/>
          <a:p>
            <a:pPr>
              <a:defRPr/>
            </a:pPr>
            <a:r>
              <a:rPr lang="en-US"/>
              <a:t>January 2009</a:t>
            </a:r>
          </a:p>
        </p:txBody>
      </p:sp>
      <p:sp>
        <p:nvSpPr>
          <p:cNvPr id="51204" name="Slide Number Placeholder 6">
            <a:extLst>
              <a:ext uri="{FF2B5EF4-FFF2-40B4-BE49-F238E27FC236}">
                <a16:creationId xmlns:a16="http://schemas.microsoft.com/office/drawing/2014/main" id="{E9191E16-B7DB-2EB2-2B9D-CD810BCFC6B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97CD6341-F81A-41AD-9138-5EC31B4F277C}" type="slidenum">
              <a:rPr lang="en-US" altLang="en-US" sz="1300"/>
              <a:pPr>
                <a:spcBef>
                  <a:spcPct val="0"/>
                </a:spcBef>
              </a:pPr>
              <a:t>20</a:t>
            </a:fld>
            <a:endParaRPr lang="en-US" altLang="en-US" sz="1300"/>
          </a:p>
        </p:txBody>
      </p:sp>
      <p:sp>
        <p:nvSpPr>
          <p:cNvPr id="51205" name="Notes Placeholder 13">
            <a:extLst>
              <a:ext uri="{FF2B5EF4-FFF2-40B4-BE49-F238E27FC236}">
                <a16:creationId xmlns:a16="http://schemas.microsoft.com/office/drawing/2014/main" id="{3B92099F-A5B9-360B-DA4E-7548EA949D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talk about the presence of additional officers and rescue teams in an active shooter situation. These teams play a vital role in securing the area and ensuring your safety. Here's what you should know:</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Teams may wear bulletproof vests, helmets, and other equipment:</a:t>
            </a:r>
            <a:r>
              <a:rPr lang="en-US" altLang="en-US">
                <a:solidFill>
                  <a:srgbClr val="D1D5DB"/>
                </a:solidFill>
                <a:latin typeface="Söhne"/>
              </a:rPr>
              <a:t> It's common for these teams to wear protective gear to shield themselves from potential harm.</a:t>
            </a:r>
          </a:p>
          <a:p>
            <a:pPr lvl="1">
              <a:buFont typeface="Calibri" panose="020F0502020204030204" pitchFamily="34" charset="0"/>
              <a:buAutoNum type="arabicPeriod"/>
            </a:pPr>
            <a:r>
              <a:rPr lang="en-US" altLang="en-US" b="1">
                <a:solidFill>
                  <a:srgbClr val="D1D5DB"/>
                </a:solidFill>
                <a:latin typeface="Söhne"/>
              </a:rPr>
              <a:t>They may be armed with rifles, shotguns, and/or handguns:</a:t>
            </a:r>
            <a:r>
              <a:rPr lang="en-US" altLang="en-US">
                <a:solidFill>
                  <a:srgbClr val="D1D5DB"/>
                </a:solidFill>
                <a:latin typeface="Söhne"/>
              </a:rPr>
              <a:t> These officers are typically armed with various firearms to address the threat effectively.</a:t>
            </a:r>
          </a:p>
          <a:p>
            <a:pPr lvl="1">
              <a:buFont typeface="Calibri" panose="020F0502020204030204" pitchFamily="34" charset="0"/>
              <a:buAutoNum type="arabicPeriod"/>
            </a:pPr>
            <a:r>
              <a:rPr lang="en-US" altLang="en-US" b="1">
                <a:solidFill>
                  <a:srgbClr val="D1D5DB"/>
                </a:solidFill>
                <a:latin typeface="Söhne"/>
              </a:rPr>
              <a:t>Use of pepper spray:</a:t>
            </a:r>
            <a:r>
              <a:rPr lang="en-US" altLang="en-US">
                <a:solidFill>
                  <a:srgbClr val="D1D5DB"/>
                </a:solidFill>
                <a:latin typeface="Söhne"/>
              </a:rPr>
              <a:t> In some cases, pepper spray may be used to incapacitate the shooter or gain control of the situation.</a:t>
            </a:r>
          </a:p>
          <a:p>
            <a:pPr lvl="1">
              <a:buFont typeface="Calibri" panose="020F0502020204030204" pitchFamily="34" charset="0"/>
              <a:buAutoNum type="arabicPeriod"/>
            </a:pPr>
            <a:r>
              <a:rPr lang="en-US" altLang="en-US" b="1">
                <a:solidFill>
                  <a:srgbClr val="D1D5DB"/>
                </a:solidFill>
                <a:latin typeface="Söhne"/>
              </a:rPr>
              <a:t>Shouting commands:</a:t>
            </a:r>
            <a:r>
              <a:rPr lang="en-US" altLang="en-US">
                <a:solidFill>
                  <a:srgbClr val="D1D5DB"/>
                </a:solidFill>
                <a:latin typeface="Söhne"/>
              </a:rPr>
              <a:t> You may hear loud and authoritative commands from these teams as they work to restore order.</a:t>
            </a:r>
          </a:p>
          <a:p>
            <a:pPr lvl="1">
              <a:buFont typeface="Calibri" panose="020F0502020204030204" pitchFamily="34" charset="0"/>
              <a:buAutoNum type="arabicPeriod"/>
            </a:pPr>
            <a:r>
              <a:rPr lang="en-US" altLang="en-US" b="1">
                <a:solidFill>
                  <a:srgbClr val="D1D5DB"/>
                </a:solidFill>
                <a:latin typeface="Söhne"/>
              </a:rPr>
              <a:t>Push individuals to the ground for their safety:</a:t>
            </a:r>
            <a:r>
              <a:rPr lang="en-US" altLang="en-US">
                <a:solidFill>
                  <a:srgbClr val="D1D5DB"/>
                </a:solidFill>
                <a:latin typeface="Söhne"/>
              </a:rPr>
              <a:t> In certain situations, individuals may be directed to the ground for their safety as officers and rescue teams take control.</a:t>
            </a:r>
          </a:p>
          <a:p>
            <a:endParaRPr lang="en-US" altLang="en-US">
              <a:solidFill>
                <a:srgbClr val="D1D5DB"/>
              </a:solidFill>
              <a:latin typeface="Söhne"/>
            </a:endParaRPr>
          </a:p>
          <a:p>
            <a:r>
              <a:rPr lang="en-US" altLang="en-US">
                <a:solidFill>
                  <a:srgbClr val="D1D5DB"/>
                </a:solidFill>
                <a:latin typeface="Söhne"/>
              </a:rPr>
              <a:t>Understanding the presence and actions of additional officers and rescue teams is essential for your safety. Their coordinated efforts are focused on neutralizing the threat and ensuring the well-being of everyone involved. We'll continue to explore more aspects of active shooter response in the upcoming slides.</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51206" name="Slide Image Placeholder 24">
            <a:extLst>
              <a:ext uri="{FF2B5EF4-FFF2-40B4-BE49-F238E27FC236}">
                <a16:creationId xmlns:a16="http://schemas.microsoft.com/office/drawing/2014/main" id="{EE5998A4-FC7C-F187-63A5-52C66DCB9EA6}"/>
              </a:ext>
            </a:extLst>
          </p:cNvPr>
          <p:cNvSpPr>
            <a:spLocks noGrp="1" noRot="1" noChangeAspect="1" noChangeArrowheads="1" noTextEdit="1"/>
          </p:cNvSpPr>
          <p:nvPr>
            <p:ph type="sldImg"/>
          </p:nvPr>
        </p:nvSpPr>
        <p:spPr>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28B611CE-5A4A-5209-FC6D-332AD576B43C}"/>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033A8C09-DC20-E0E1-E85E-35AF72844168}"/>
              </a:ext>
            </a:extLst>
          </p:cNvPr>
          <p:cNvSpPr>
            <a:spLocks noGrp="1"/>
          </p:cNvSpPr>
          <p:nvPr>
            <p:ph type="ftr" sz="quarter" idx="4"/>
          </p:nvPr>
        </p:nvSpPr>
        <p:spPr/>
        <p:txBody>
          <a:bodyPr/>
          <a:lstStyle/>
          <a:p>
            <a:pPr>
              <a:defRPr/>
            </a:pPr>
            <a:r>
              <a:rPr lang="en-US"/>
              <a:t>January 2009</a:t>
            </a:r>
          </a:p>
        </p:txBody>
      </p:sp>
      <p:sp>
        <p:nvSpPr>
          <p:cNvPr id="53252" name="Slide Number Placeholder 6">
            <a:extLst>
              <a:ext uri="{FF2B5EF4-FFF2-40B4-BE49-F238E27FC236}">
                <a16:creationId xmlns:a16="http://schemas.microsoft.com/office/drawing/2014/main" id="{7C27ED91-CB17-96EF-8BAC-0B941673F7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36D13A1A-C5F6-49C1-85D0-87452ECAF303}" type="slidenum">
              <a:rPr lang="en-US" altLang="en-US" sz="1300"/>
              <a:pPr>
                <a:spcBef>
                  <a:spcPct val="0"/>
                </a:spcBef>
              </a:pPr>
              <a:t>21</a:t>
            </a:fld>
            <a:endParaRPr lang="en-US" altLang="en-US" sz="1300"/>
          </a:p>
        </p:txBody>
      </p:sp>
      <p:sp>
        <p:nvSpPr>
          <p:cNvPr id="53253" name="Notes Placeholder 13">
            <a:extLst>
              <a:ext uri="{FF2B5EF4-FFF2-40B4-BE49-F238E27FC236}">
                <a16:creationId xmlns:a16="http://schemas.microsoft.com/office/drawing/2014/main" id="{64DDB4E1-E0A2-B396-7C70-6B4F5704A97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discuss how to react when law enforcement arrives during an active shooter situation. Your safety and the safety of others depend on your actions in this critical moment. Here's what you should do:</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Remain calm:</a:t>
            </a:r>
            <a:r>
              <a:rPr lang="en-US" altLang="en-US">
                <a:solidFill>
                  <a:srgbClr val="D1D5DB"/>
                </a:solidFill>
                <a:latin typeface="Söhne"/>
              </a:rPr>
              <a:t> It's essential to stay calm and composed. Law enforcement is there to help, and your cooperation is vital.</a:t>
            </a:r>
          </a:p>
          <a:p>
            <a:pPr lvl="1">
              <a:buFont typeface="Calibri" panose="020F0502020204030204" pitchFamily="34" charset="0"/>
              <a:buAutoNum type="arabicPeriod"/>
            </a:pPr>
            <a:r>
              <a:rPr lang="en-US" altLang="en-US" b="1">
                <a:solidFill>
                  <a:srgbClr val="D1D5DB"/>
                </a:solidFill>
                <a:latin typeface="Söhne"/>
              </a:rPr>
              <a:t>Put down any items:</a:t>
            </a:r>
            <a:r>
              <a:rPr lang="en-US" altLang="en-US">
                <a:solidFill>
                  <a:srgbClr val="D1D5DB"/>
                </a:solidFill>
                <a:latin typeface="Söhne"/>
              </a:rPr>
              <a:t> If you're holding any objects, put them down slowly and carefully. This helps officers see that you are not a threat.</a:t>
            </a:r>
          </a:p>
          <a:p>
            <a:pPr lvl="1">
              <a:buFont typeface="Calibri" panose="020F0502020204030204" pitchFamily="34" charset="0"/>
              <a:buAutoNum type="arabicPeriod"/>
            </a:pPr>
            <a:r>
              <a:rPr lang="en-US" altLang="en-US" b="1">
                <a:solidFill>
                  <a:srgbClr val="D1D5DB"/>
                </a:solidFill>
                <a:latin typeface="Söhne"/>
              </a:rPr>
              <a:t>Raise hands and spread fingers:</a:t>
            </a:r>
            <a:r>
              <a:rPr lang="en-US" altLang="en-US">
                <a:solidFill>
                  <a:srgbClr val="D1D5DB"/>
                </a:solidFill>
                <a:latin typeface="Söhne"/>
              </a:rPr>
              <a:t> Raise your hands in a visible and non-threatening manner. Spread your fingers so that officers can see you're not holding a weapon.</a:t>
            </a:r>
          </a:p>
          <a:p>
            <a:pPr lvl="1">
              <a:buFont typeface="Calibri" panose="020F0502020204030204" pitchFamily="34" charset="0"/>
              <a:buAutoNum type="arabicPeriod"/>
            </a:pPr>
            <a:r>
              <a:rPr lang="en-US" altLang="en-US" b="1">
                <a:solidFill>
                  <a:srgbClr val="D1D5DB"/>
                </a:solidFill>
                <a:latin typeface="Söhne"/>
              </a:rPr>
              <a:t>Avoid quick movements:</a:t>
            </a:r>
            <a:r>
              <a:rPr lang="en-US" altLang="en-US">
                <a:solidFill>
                  <a:srgbClr val="D1D5DB"/>
                </a:solidFill>
                <a:latin typeface="Söhne"/>
              </a:rPr>
              <a:t> Make slow and deliberate movements. Sudden actions can be misinterpreted, so move carefully.</a:t>
            </a:r>
          </a:p>
          <a:p>
            <a:pPr lvl="1">
              <a:buFont typeface="Calibri" panose="020F0502020204030204" pitchFamily="34" charset="0"/>
              <a:buAutoNum type="arabicPeriod"/>
            </a:pPr>
            <a:r>
              <a:rPr lang="en-US" altLang="en-US" b="1">
                <a:solidFill>
                  <a:srgbClr val="D1D5DB"/>
                </a:solidFill>
                <a:latin typeface="Söhne"/>
              </a:rPr>
              <a:t>Avoid pointing, screaming, or yelling:</a:t>
            </a:r>
            <a:r>
              <a:rPr lang="en-US" altLang="en-US">
                <a:solidFill>
                  <a:srgbClr val="D1D5DB"/>
                </a:solidFill>
                <a:latin typeface="Söhne"/>
              </a:rPr>
              <a:t> Keep your voice low and avoid pointing at anyone. Shouting or sudden gestures can create confusion.</a:t>
            </a:r>
          </a:p>
          <a:p>
            <a:pPr lvl="1">
              <a:buFont typeface="Calibri" panose="020F0502020204030204" pitchFamily="34" charset="0"/>
              <a:buAutoNum type="arabicPeriod"/>
            </a:pPr>
            <a:r>
              <a:rPr lang="en-US" altLang="en-US" b="1">
                <a:solidFill>
                  <a:srgbClr val="D1D5DB"/>
                </a:solidFill>
                <a:latin typeface="Söhne"/>
              </a:rPr>
              <a:t>Proceed in the direction from which officers are entering:</a:t>
            </a:r>
            <a:r>
              <a:rPr lang="en-US" altLang="en-US">
                <a:solidFill>
                  <a:srgbClr val="D1D5DB"/>
                </a:solidFill>
                <a:latin typeface="Söhne"/>
              </a:rPr>
              <a:t> Follow their instructions. They will guide you to safety, and it's essential to comply with their directions.</a:t>
            </a:r>
          </a:p>
          <a:p>
            <a:pPr>
              <a:buFont typeface="Calibri" panose="020F0502020204030204" pitchFamily="34" charset="0"/>
              <a:buAutoNum type="arabicPeriod"/>
            </a:pPr>
            <a:endParaRPr lang="en-US" altLang="en-US">
              <a:solidFill>
                <a:srgbClr val="D1D5DB"/>
              </a:solidFill>
              <a:latin typeface="Söhne"/>
            </a:endParaRPr>
          </a:p>
          <a:p>
            <a:r>
              <a:rPr lang="en-US" altLang="en-US">
                <a:solidFill>
                  <a:srgbClr val="D1D5DB"/>
                </a:solidFill>
                <a:latin typeface="Söhne"/>
              </a:rPr>
              <a:t>Remember, the primary goal is to ensure everyone's safety, and your cooperation with law enforcement is crucial in achieving that. Staying calm and following their instructions will help resolve the situation safely. </a:t>
            </a:r>
            <a:endParaRPr lang="en-US" altLang="en-US">
              <a:latin typeface="Arial" panose="020B0604020202020204" pitchFamily="34" charset="0"/>
              <a:cs typeface="Arial" panose="020B0604020202020204" pitchFamily="34" charset="0"/>
            </a:endParaRPr>
          </a:p>
        </p:txBody>
      </p:sp>
      <p:sp>
        <p:nvSpPr>
          <p:cNvPr id="53254" name="Slide Image Placeholder 24">
            <a:extLst>
              <a:ext uri="{FF2B5EF4-FFF2-40B4-BE49-F238E27FC236}">
                <a16:creationId xmlns:a16="http://schemas.microsoft.com/office/drawing/2014/main" id="{B34E9DDE-65A5-D946-61B7-58D1A1AED933}"/>
              </a:ext>
            </a:extLst>
          </p:cNvPr>
          <p:cNvSpPr>
            <a:spLocks noGrp="1" noRot="1" noChangeAspect="1" noChangeArrowheads="1" noTextEdit="1"/>
          </p:cNvSpPr>
          <p:nvPr>
            <p:ph type="sldImg"/>
          </p:nvPr>
        </p:nvSpPr>
        <p:spPr>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DFE85A43-C5A0-EB9C-AE69-A18777953F54}"/>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236A5CF1-7DC5-279D-B020-8F0E66E0D4E3}"/>
              </a:ext>
            </a:extLst>
          </p:cNvPr>
          <p:cNvSpPr>
            <a:spLocks noGrp="1"/>
          </p:cNvSpPr>
          <p:nvPr>
            <p:ph type="ftr" sz="quarter" idx="4"/>
          </p:nvPr>
        </p:nvSpPr>
        <p:spPr/>
        <p:txBody>
          <a:bodyPr/>
          <a:lstStyle/>
          <a:p>
            <a:pPr>
              <a:defRPr/>
            </a:pPr>
            <a:r>
              <a:rPr lang="en-US"/>
              <a:t>January 2009</a:t>
            </a:r>
          </a:p>
        </p:txBody>
      </p:sp>
      <p:sp>
        <p:nvSpPr>
          <p:cNvPr id="55300" name="Slide Number Placeholder 6">
            <a:extLst>
              <a:ext uri="{FF2B5EF4-FFF2-40B4-BE49-F238E27FC236}">
                <a16:creationId xmlns:a16="http://schemas.microsoft.com/office/drawing/2014/main" id="{8DCBF9EE-7330-6C10-BE8D-DB9AEBB5ECB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39A1FBB3-72E8-4C05-8F7C-1D6EF0846D0B}" type="slidenum">
              <a:rPr lang="en-US" altLang="en-US" sz="1300"/>
              <a:pPr>
                <a:spcBef>
                  <a:spcPct val="0"/>
                </a:spcBef>
              </a:pPr>
              <a:t>22</a:t>
            </a:fld>
            <a:endParaRPr lang="en-US" altLang="en-US" sz="1300"/>
          </a:p>
        </p:txBody>
      </p:sp>
      <p:sp>
        <p:nvSpPr>
          <p:cNvPr id="55301" name="Notes Placeholder 13">
            <a:extLst>
              <a:ext uri="{FF2B5EF4-FFF2-40B4-BE49-F238E27FC236}">
                <a16:creationId xmlns:a16="http://schemas.microsoft.com/office/drawing/2014/main" id="{E12295BC-37A1-446D-3B98-FEFFE81D0E0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55302" name="Slide Image Placeholder 24">
            <a:extLst>
              <a:ext uri="{FF2B5EF4-FFF2-40B4-BE49-F238E27FC236}">
                <a16:creationId xmlns:a16="http://schemas.microsoft.com/office/drawing/2014/main" id="{5C2642F2-B797-F68C-407F-657BB6AAC6E4}"/>
              </a:ext>
            </a:extLst>
          </p:cNvPr>
          <p:cNvSpPr>
            <a:spLocks noGrp="1" noRot="1" noChangeAspect="1" noChangeArrowheads="1" noTextEdit="1"/>
          </p:cNvSpPr>
          <p:nvPr>
            <p:ph type="sldImg"/>
          </p:nvPr>
        </p:nvSpPr>
        <p:spPr>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2E0B1910-8BC8-E96D-6186-E1A71CBAF4B2}"/>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A572D2CC-AFE2-3F8E-BA67-E20F64AA23E0}"/>
              </a:ext>
            </a:extLst>
          </p:cNvPr>
          <p:cNvSpPr>
            <a:spLocks noGrp="1"/>
          </p:cNvSpPr>
          <p:nvPr>
            <p:ph type="ftr" sz="quarter" idx="4"/>
          </p:nvPr>
        </p:nvSpPr>
        <p:spPr/>
        <p:txBody>
          <a:bodyPr/>
          <a:lstStyle/>
          <a:p>
            <a:pPr>
              <a:defRPr/>
            </a:pPr>
            <a:r>
              <a:rPr lang="en-US"/>
              <a:t>January 2009</a:t>
            </a:r>
          </a:p>
        </p:txBody>
      </p:sp>
      <p:sp>
        <p:nvSpPr>
          <p:cNvPr id="57348" name="Slide Number Placeholder 6">
            <a:extLst>
              <a:ext uri="{FF2B5EF4-FFF2-40B4-BE49-F238E27FC236}">
                <a16:creationId xmlns:a16="http://schemas.microsoft.com/office/drawing/2014/main" id="{5D3F189A-FD88-1BDC-1E15-8C634CF547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A55C0A39-5239-4BD6-93C7-306CD2E77F79}" type="slidenum">
              <a:rPr lang="en-US" altLang="en-US" sz="1300"/>
              <a:pPr>
                <a:spcBef>
                  <a:spcPct val="0"/>
                </a:spcBef>
              </a:pPr>
              <a:t>23</a:t>
            </a:fld>
            <a:endParaRPr lang="en-US" altLang="en-US" sz="1300"/>
          </a:p>
        </p:txBody>
      </p:sp>
      <p:sp>
        <p:nvSpPr>
          <p:cNvPr id="57349" name="Notes Placeholder 13">
            <a:extLst>
              <a:ext uri="{FF2B5EF4-FFF2-40B4-BE49-F238E27FC236}">
                <a16:creationId xmlns:a16="http://schemas.microsoft.com/office/drawing/2014/main" id="{02BDE10D-B464-72B1-0751-08D45879654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57350" name="Slide Image Placeholder 24">
            <a:extLst>
              <a:ext uri="{FF2B5EF4-FFF2-40B4-BE49-F238E27FC236}">
                <a16:creationId xmlns:a16="http://schemas.microsoft.com/office/drawing/2014/main" id="{3390A735-CAC8-5EA1-33EA-147DB03C303D}"/>
              </a:ext>
            </a:extLst>
          </p:cNvPr>
          <p:cNvSpPr>
            <a:spLocks noGrp="1" noRot="1" noChangeAspect="1" noChangeArrowheads="1" noTextEdit="1"/>
          </p:cNvSpPr>
          <p:nvPr>
            <p:ph type="sldImg"/>
          </p:nvPr>
        </p:nvSpPr>
        <p:spPr>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3ED01C8D-5685-E673-9013-22B4D0469628}"/>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DB946CC0-D806-B8B7-D632-1F7E029B5E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It's essential to understand that while we hope never to encounter such a situation, preparedness can make a significant difference.</a:t>
            </a:r>
          </a:p>
          <a:p>
            <a:endParaRPr lang="en-US" altLang="en-US">
              <a:solidFill>
                <a:srgbClr val="D1D5DB"/>
              </a:solidFill>
              <a:latin typeface="Söhne"/>
            </a:endParaRPr>
          </a:p>
          <a:p>
            <a:r>
              <a:rPr lang="en-US" altLang="en-US">
                <a:solidFill>
                  <a:srgbClr val="D1D5DB"/>
                </a:solidFill>
                <a:latin typeface="Söhne"/>
              </a:rPr>
              <a:t>I encourage you all to share your thoughts, insights, and strategies on how individuals and communities can be proactive in preventing and preparing for these incidents.</a:t>
            </a:r>
          </a:p>
          <a:p>
            <a:endParaRPr lang="en-US" altLang="en-US">
              <a:solidFill>
                <a:srgbClr val="D1D5DB"/>
              </a:solidFill>
              <a:latin typeface="Söhne"/>
            </a:endParaRPr>
          </a:p>
          <a:p>
            <a:r>
              <a:rPr lang="en-US" altLang="en-US">
                <a:solidFill>
                  <a:srgbClr val="D1D5DB"/>
                </a:solidFill>
                <a:latin typeface="Söhne"/>
              </a:rPr>
              <a:t>Let's open the floor for discussion.</a:t>
            </a:r>
            <a:endParaRPr lang="en-US" altLang="en-US">
              <a:latin typeface="Arial" panose="020B0604020202020204" pitchFamily="34" charset="0"/>
            </a:endParaRPr>
          </a:p>
        </p:txBody>
      </p:sp>
      <p:sp>
        <p:nvSpPr>
          <p:cNvPr id="59396" name="Slide Number Placeholder 3">
            <a:extLst>
              <a:ext uri="{FF2B5EF4-FFF2-40B4-BE49-F238E27FC236}">
                <a16:creationId xmlns:a16="http://schemas.microsoft.com/office/drawing/2014/main" id="{78271D0C-780B-E963-3E4E-4053D5ED22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defRPr sz="2600">
                <a:solidFill>
                  <a:schemeClr val="tx1"/>
                </a:solidFill>
                <a:latin typeface="Tahoma" panose="020B0604030504040204" pitchFamily="34" charset="0"/>
                <a:cs typeface="Arial" panose="020B0604020202020204" pitchFamily="34" charset="0"/>
              </a:defRPr>
            </a:lvl1pPr>
            <a:lvl2pPr marL="742950" indent="-285750" defTabSz="957263">
              <a:defRPr sz="2600">
                <a:solidFill>
                  <a:schemeClr val="tx1"/>
                </a:solidFill>
                <a:latin typeface="Tahoma" panose="020B0604030504040204" pitchFamily="34" charset="0"/>
                <a:cs typeface="Arial" panose="020B0604020202020204" pitchFamily="34" charset="0"/>
              </a:defRPr>
            </a:lvl2pPr>
            <a:lvl3pPr marL="1143000" indent="-228600" defTabSz="957263">
              <a:defRPr sz="2600">
                <a:solidFill>
                  <a:schemeClr val="tx1"/>
                </a:solidFill>
                <a:latin typeface="Tahoma" panose="020B0604030504040204" pitchFamily="34" charset="0"/>
                <a:cs typeface="Arial" panose="020B0604020202020204" pitchFamily="34" charset="0"/>
              </a:defRPr>
            </a:lvl3pPr>
            <a:lvl4pPr marL="1600200" indent="-228600" defTabSz="957263">
              <a:defRPr sz="2600">
                <a:solidFill>
                  <a:schemeClr val="tx1"/>
                </a:solidFill>
                <a:latin typeface="Tahoma" panose="020B0604030504040204" pitchFamily="34" charset="0"/>
                <a:cs typeface="Arial" panose="020B0604020202020204" pitchFamily="34" charset="0"/>
              </a:defRPr>
            </a:lvl4pPr>
            <a:lvl5pPr marL="2057400" indent="-228600" defTabSz="957263">
              <a:defRPr sz="2600">
                <a:solidFill>
                  <a:schemeClr val="tx1"/>
                </a:solidFill>
                <a:latin typeface="Tahoma" panose="020B0604030504040204" pitchFamily="34" charset="0"/>
                <a:cs typeface="Arial" panose="020B0604020202020204" pitchFamily="34" charset="0"/>
              </a:defRPr>
            </a:lvl5pPr>
            <a:lvl6pPr marL="25146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6pPr>
            <a:lvl7pPr marL="29718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7pPr>
            <a:lvl8pPr marL="34290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8pPr>
            <a:lvl9pPr marL="38862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9pPr>
          </a:lstStyle>
          <a:p>
            <a:fld id="{E3C07B4E-E087-4E36-97C0-AE745E9095B6}" type="slidenum">
              <a:rPr lang="en-US" altLang="en-US" sz="1300">
                <a:latin typeface="Arial" panose="020B0604020202020204" pitchFamily="34" charset="0"/>
              </a:rPr>
              <a:pPr/>
              <a:t>24</a:t>
            </a:fld>
            <a:endParaRPr lang="en-US" altLang="en-US" sz="1300">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828DC563-B8DD-E751-5C73-40B2195FF69B}"/>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7E5416F3-3685-5917-15EA-EE57281DC3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FFFFFF"/>
                </a:solidFill>
                <a:latin typeface="Söhne"/>
              </a:rPr>
              <a:t>Now, let's delve into how you can prepare effectively to respond to an active shooter situation. Preparation is key to ensuring your safety and the safety of those around you. Here's what you can do:</a:t>
            </a:r>
          </a:p>
          <a:p>
            <a:endParaRPr lang="en-US" altLang="en-US">
              <a:solidFill>
                <a:srgbClr val="FFFFFF"/>
              </a:solidFill>
              <a:latin typeface="Söhne"/>
            </a:endParaRPr>
          </a:p>
          <a:p>
            <a:pPr lvl="1">
              <a:buFont typeface="Calibri" panose="020F0502020204030204" pitchFamily="34" charset="0"/>
              <a:buAutoNum type="arabicPeriod"/>
            </a:pPr>
            <a:r>
              <a:rPr lang="en-US" altLang="en-US" b="1">
                <a:solidFill>
                  <a:srgbClr val="FFFFFF"/>
                </a:solidFill>
                <a:latin typeface="Söhne"/>
              </a:rPr>
              <a:t>Develop an Emergency Action Plan:</a:t>
            </a:r>
            <a:r>
              <a:rPr lang="en-US" altLang="en-US">
                <a:solidFill>
                  <a:srgbClr val="FFFFFF"/>
                </a:solidFill>
                <a:latin typeface="Söhne"/>
              </a:rPr>
              <a:t> It's crucial to have a well-thought-out Emergency Action Plan in place. This plan should outline steps to follow in case of an active shooter incident. Make sure everyone in your organization or community is aware of this plan.</a:t>
            </a:r>
          </a:p>
          <a:p>
            <a:pPr lvl="1">
              <a:buFont typeface="Calibri" panose="020F0502020204030204" pitchFamily="34" charset="0"/>
              <a:buAutoNum type="arabicPeriod"/>
            </a:pPr>
            <a:r>
              <a:rPr lang="en-US" altLang="en-US" b="1">
                <a:solidFill>
                  <a:srgbClr val="FFFFFF"/>
                </a:solidFill>
                <a:latin typeface="Söhne"/>
              </a:rPr>
              <a:t>Conduct Training:</a:t>
            </a:r>
            <a:r>
              <a:rPr lang="en-US" altLang="en-US">
                <a:solidFill>
                  <a:srgbClr val="FFFFFF"/>
                </a:solidFill>
                <a:latin typeface="Söhne"/>
              </a:rPr>
              <a:t> Regular training sessions like this one are essential. They help individuals understand their roles and responsibilities during an active shooter situation. Training can include simulations and drills to ensure that everyone knows how to respond effectively.</a:t>
            </a:r>
          </a:p>
          <a:p>
            <a:pPr lvl="1">
              <a:buFont typeface="Calibri" panose="020F0502020204030204" pitchFamily="34" charset="0"/>
              <a:buAutoNum type="arabicPeriod"/>
            </a:pPr>
            <a:r>
              <a:rPr lang="en-US" altLang="en-US" b="1">
                <a:solidFill>
                  <a:srgbClr val="FFFFFF"/>
                </a:solidFill>
                <a:latin typeface="Söhne"/>
              </a:rPr>
              <a:t>Recognize Indicators of Potential Workplace Violence:</a:t>
            </a:r>
            <a:r>
              <a:rPr lang="en-US" altLang="en-US">
                <a:solidFill>
                  <a:srgbClr val="FFFFFF"/>
                </a:solidFill>
                <a:latin typeface="Söhne"/>
              </a:rPr>
              <a:t> Being vigilant and recognizing potential indicators of workplace violence is a proactive step. By identifying warning signs early, you can take steps to prevent incidents before they occur.</a:t>
            </a:r>
          </a:p>
          <a:p>
            <a:endParaRPr lang="en-US" altLang="en-US">
              <a:solidFill>
                <a:srgbClr val="FFFFFF"/>
              </a:solidFill>
              <a:latin typeface="Söhne"/>
            </a:endParaRPr>
          </a:p>
          <a:p>
            <a:r>
              <a:rPr lang="en-US" altLang="en-US">
                <a:solidFill>
                  <a:srgbClr val="FFFFFF"/>
                </a:solidFill>
                <a:latin typeface="Söhne"/>
              </a:rPr>
              <a:t>Preparing for an active shooter situation is a collective effort, and it requires both planning and awareness. Your active involvement in these preparation steps can make a significant difference in enhancing safety.</a:t>
            </a:r>
          </a:p>
          <a:p>
            <a:br>
              <a:rPr lang="en-US" altLang="en-US">
                <a:solidFill>
                  <a:srgbClr val="FFFFFF"/>
                </a:solidFill>
                <a:latin typeface="Söhne"/>
              </a:rPr>
            </a:br>
            <a:endParaRPr lang="en-US" altLang="en-US">
              <a:latin typeface="Arial" panose="020B0604020202020204" pitchFamily="34" charset="0"/>
            </a:endParaRPr>
          </a:p>
        </p:txBody>
      </p:sp>
      <p:sp>
        <p:nvSpPr>
          <p:cNvPr id="61444" name="Slide Number Placeholder 3">
            <a:extLst>
              <a:ext uri="{FF2B5EF4-FFF2-40B4-BE49-F238E27FC236}">
                <a16:creationId xmlns:a16="http://schemas.microsoft.com/office/drawing/2014/main" id="{4884DACA-F1E1-881E-F271-847046C77D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defRPr sz="2600">
                <a:solidFill>
                  <a:schemeClr val="tx1"/>
                </a:solidFill>
                <a:latin typeface="Tahoma" panose="020B0604030504040204" pitchFamily="34" charset="0"/>
                <a:cs typeface="Arial" panose="020B0604020202020204" pitchFamily="34" charset="0"/>
              </a:defRPr>
            </a:lvl1pPr>
            <a:lvl2pPr marL="742950" indent="-285750" defTabSz="957263">
              <a:defRPr sz="2600">
                <a:solidFill>
                  <a:schemeClr val="tx1"/>
                </a:solidFill>
                <a:latin typeface="Tahoma" panose="020B0604030504040204" pitchFamily="34" charset="0"/>
                <a:cs typeface="Arial" panose="020B0604020202020204" pitchFamily="34" charset="0"/>
              </a:defRPr>
            </a:lvl2pPr>
            <a:lvl3pPr marL="1143000" indent="-228600" defTabSz="957263">
              <a:defRPr sz="2600">
                <a:solidFill>
                  <a:schemeClr val="tx1"/>
                </a:solidFill>
                <a:latin typeface="Tahoma" panose="020B0604030504040204" pitchFamily="34" charset="0"/>
                <a:cs typeface="Arial" panose="020B0604020202020204" pitchFamily="34" charset="0"/>
              </a:defRPr>
            </a:lvl3pPr>
            <a:lvl4pPr marL="1600200" indent="-228600" defTabSz="957263">
              <a:defRPr sz="2600">
                <a:solidFill>
                  <a:schemeClr val="tx1"/>
                </a:solidFill>
                <a:latin typeface="Tahoma" panose="020B0604030504040204" pitchFamily="34" charset="0"/>
                <a:cs typeface="Arial" panose="020B0604020202020204" pitchFamily="34" charset="0"/>
              </a:defRPr>
            </a:lvl4pPr>
            <a:lvl5pPr marL="2057400" indent="-228600" defTabSz="957263">
              <a:defRPr sz="2600">
                <a:solidFill>
                  <a:schemeClr val="tx1"/>
                </a:solidFill>
                <a:latin typeface="Tahoma" panose="020B0604030504040204" pitchFamily="34" charset="0"/>
                <a:cs typeface="Arial" panose="020B0604020202020204" pitchFamily="34" charset="0"/>
              </a:defRPr>
            </a:lvl5pPr>
            <a:lvl6pPr marL="25146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6pPr>
            <a:lvl7pPr marL="29718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7pPr>
            <a:lvl8pPr marL="34290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8pPr>
            <a:lvl9pPr marL="3886200" indent="-228600" defTabSz="957263" eaLnBrk="0" fontAlgn="base" hangingPunct="0">
              <a:spcBef>
                <a:spcPct val="0"/>
              </a:spcBef>
              <a:spcAft>
                <a:spcPct val="0"/>
              </a:spcAft>
              <a:defRPr sz="2600">
                <a:solidFill>
                  <a:schemeClr val="tx1"/>
                </a:solidFill>
                <a:latin typeface="Tahoma" panose="020B0604030504040204" pitchFamily="34" charset="0"/>
                <a:cs typeface="Arial" panose="020B0604020202020204" pitchFamily="34" charset="0"/>
              </a:defRPr>
            </a:lvl9pPr>
          </a:lstStyle>
          <a:p>
            <a:fld id="{29DB5465-5890-4BD6-870E-7212197A9FFB}" type="slidenum">
              <a:rPr lang="en-US" altLang="en-US" sz="1300">
                <a:latin typeface="Arial" panose="020B0604020202020204" pitchFamily="34" charset="0"/>
              </a:rPr>
              <a:pPr/>
              <a:t>25</a:t>
            </a:fld>
            <a:endParaRPr lang="en-US" altLang="en-US" sz="1300">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B32404DE-75BA-33FF-0244-B39F30F6EF69}"/>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1FB0E6B2-9AB7-ABAB-468F-AEF6E492D5FD}"/>
              </a:ext>
            </a:extLst>
          </p:cNvPr>
          <p:cNvSpPr>
            <a:spLocks noGrp="1"/>
          </p:cNvSpPr>
          <p:nvPr>
            <p:ph type="ftr" sz="quarter" idx="4"/>
          </p:nvPr>
        </p:nvSpPr>
        <p:spPr/>
        <p:txBody>
          <a:bodyPr/>
          <a:lstStyle/>
          <a:p>
            <a:pPr>
              <a:defRPr/>
            </a:pPr>
            <a:r>
              <a:rPr lang="en-US"/>
              <a:t>January 2009</a:t>
            </a:r>
          </a:p>
        </p:txBody>
      </p:sp>
      <p:sp>
        <p:nvSpPr>
          <p:cNvPr id="63492" name="Slide Number Placeholder 6">
            <a:extLst>
              <a:ext uri="{FF2B5EF4-FFF2-40B4-BE49-F238E27FC236}">
                <a16:creationId xmlns:a16="http://schemas.microsoft.com/office/drawing/2014/main" id="{49B8732A-0BCD-EA9F-011F-0AB954393A4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3D2011F7-23B5-401A-8881-CC18CA035952}" type="slidenum">
              <a:rPr lang="en-US" altLang="en-US" sz="1300"/>
              <a:pPr>
                <a:spcBef>
                  <a:spcPct val="0"/>
                </a:spcBef>
              </a:pPr>
              <a:t>26</a:t>
            </a:fld>
            <a:endParaRPr lang="en-US" altLang="en-US" sz="1300"/>
          </a:p>
        </p:txBody>
      </p:sp>
      <p:sp>
        <p:nvSpPr>
          <p:cNvPr id="63493" name="Notes Placeholder 13">
            <a:extLst>
              <a:ext uri="{FF2B5EF4-FFF2-40B4-BE49-F238E27FC236}">
                <a16:creationId xmlns:a16="http://schemas.microsoft.com/office/drawing/2014/main" id="{82C816B5-09D8-6519-14A5-8344F2E505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Let's discuss the critical steps in developing an effective Emergency Action Plan. To create a comprehensive plan, it's crucial to gather input and collaborate with various stakeholders. Here's who you should involve:</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Human Resources Department:</a:t>
            </a:r>
            <a:r>
              <a:rPr lang="en-US" altLang="en-US">
                <a:solidFill>
                  <a:srgbClr val="D1D5DB"/>
                </a:solidFill>
                <a:latin typeface="Söhne"/>
              </a:rPr>
              <a:t> Your HR team can provide valuable insights into employee safety and well-being. They can help identify specific personnel-related considerations.</a:t>
            </a:r>
          </a:p>
          <a:p>
            <a:pPr lvl="1">
              <a:buFont typeface="Calibri" panose="020F0502020204030204" pitchFamily="34" charset="0"/>
              <a:buAutoNum type="arabicPeriod"/>
            </a:pPr>
            <a:r>
              <a:rPr lang="en-US" altLang="en-US" b="1">
                <a:solidFill>
                  <a:srgbClr val="D1D5DB"/>
                </a:solidFill>
                <a:latin typeface="Söhne"/>
              </a:rPr>
              <a:t>Training Department:</a:t>
            </a:r>
            <a:r>
              <a:rPr lang="en-US" altLang="en-US">
                <a:solidFill>
                  <a:srgbClr val="D1D5DB"/>
                </a:solidFill>
                <a:latin typeface="Söhne"/>
              </a:rPr>
              <a:t> The training department can contribute by designing and implementing training programs to ensure that everyone knows how to respond in an active shooter situation.</a:t>
            </a:r>
          </a:p>
          <a:p>
            <a:pPr lvl="1">
              <a:buFont typeface="Calibri" panose="020F0502020204030204" pitchFamily="34" charset="0"/>
              <a:buAutoNum type="arabicPeriod"/>
            </a:pPr>
            <a:r>
              <a:rPr lang="en-US" altLang="en-US" b="1">
                <a:solidFill>
                  <a:srgbClr val="D1D5DB"/>
                </a:solidFill>
                <a:latin typeface="Söhne"/>
              </a:rPr>
              <a:t>Facility Owners/Operators:</a:t>
            </a:r>
            <a:r>
              <a:rPr lang="en-US" altLang="en-US">
                <a:solidFill>
                  <a:srgbClr val="D1D5DB"/>
                </a:solidFill>
                <a:latin typeface="Söhne"/>
              </a:rPr>
              <a:t> Those responsible for the physical premises should be consulted to address building-specific concerns and security measures.</a:t>
            </a:r>
          </a:p>
          <a:p>
            <a:pPr lvl="1">
              <a:buFont typeface="Calibri" panose="020F0502020204030204" pitchFamily="34" charset="0"/>
              <a:buAutoNum type="arabicPeriod"/>
            </a:pPr>
            <a:r>
              <a:rPr lang="en-US" altLang="en-US" b="1">
                <a:solidFill>
                  <a:srgbClr val="D1D5DB"/>
                </a:solidFill>
                <a:latin typeface="Söhne"/>
              </a:rPr>
              <a:t>Property Manager:</a:t>
            </a:r>
            <a:r>
              <a:rPr lang="en-US" altLang="en-US">
                <a:solidFill>
                  <a:srgbClr val="D1D5DB"/>
                </a:solidFill>
                <a:latin typeface="Söhne"/>
              </a:rPr>
              <a:t> If your organization operates within a larger facility or complex, the property manager can offer insights into overall security and access control.</a:t>
            </a:r>
          </a:p>
          <a:p>
            <a:pPr lvl="1">
              <a:buFont typeface="Calibri" panose="020F0502020204030204" pitchFamily="34" charset="0"/>
              <a:buAutoNum type="arabicPeriod"/>
            </a:pPr>
            <a:r>
              <a:rPr lang="en-US" altLang="en-US" b="1">
                <a:solidFill>
                  <a:srgbClr val="D1D5DB"/>
                </a:solidFill>
                <a:latin typeface="Söhne"/>
              </a:rPr>
              <a:t>Local Law Enforcement and Emergency Responders:</a:t>
            </a:r>
            <a:r>
              <a:rPr lang="en-US" altLang="en-US">
                <a:solidFill>
                  <a:srgbClr val="D1D5DB"/>
                </a:solidFill>
                <a:latin typeface="Söhne"/>
              </a:rPr>
              <a:t> Collaborating with local law enforcement and emergency responders is vital. They can provide valuable guidance and coordinate response efforts effectively.</a:t>
            </a:r>
          </a:p>
          <a:p>
            <a:endParaRPr lang="en-US" altLang="en-US">
              <a:solidFill>
                <a:srgbClr val="D1D5DB"/>
              </a:solidFill>
              <a:latin typeface="Söhne"/>
            </a:endParaRPr>
          </a:p>
          <a:p>
            <a:r>
              <a:rPr lang="en-US" altLang="en-US">
                <a:solidFill>
                  <a:srgbClr val="D1D5DB"/>
                </a:solidFill>
                <a:latin typeface="Söhne"/>
              </a:rPr>
              <a:t>By involving these key stakeholders in the development of your Emergency Action Plan, you ensure a well-rounded and comprehensive approach to preparedness. It's a collaborative effort that enhances safety for all.</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63494" name="Slide Image Placeholder 24">
            <a:extLst>
              <a:ext uri="{FF2B5EF4-FFF2-40B4-BE49-F238E27FC236}">
                <a16:creationId xmlns:a16="http://schemas.microsoft.com/office/drawing/2014/main" id="{09C6E0CE-3543-4BCB-B62E-7C411C27FB60}"/>
              </a:ext>
            </a:extLst>
          </p:cNvPr>
          <p:cNvSpPr>
            <a:spLocks noGrp="1" noRot="1" noChangeAspect="1" noChangeArrowheads="1" noTextEdit="1"/>
          </p:cNvSpPr>
          <p:nvPr>
            <p:ph type="sldImg"/>
          </p:nvPr>
        </p:nvSpPr>
        <p:spPr>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85E40475-2F6C-A5A2-C64E-4A1A08BA417C}"/>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770E7399-4918-4B37-CBD6-BB23AA6C2ABC}"/>
              </a:ext>
            </a:extLst>
          </p:cNvPr>
          <p:cNvSpPr>
            <a:spLocks noGrp="1"/>
          </p:cNvSpPr>
          <p:nvPr>
            <p:ph type="ftr" sz="quarter" idx="4"/>
          </p:nvPr>
        </p:nvSpPr>
        <p:spPr/>
        <p:txBody>
          <a:bodyPr/>
          <a:lstStyle/>
          <a:p>
            <a:pPr>
              <a:defRPr/>
            </a:pPr>
            <a:r>
              <a:rPr lang="en-US"/>
              <a:t>January 2009</a:t>
            </a:r>
          </a:p>
        </p:txBody>
      </p:sp>
      <p:sp>
        <p:nvSpPr>
          <p:cNvPr id="65540" name="Slide Number Placeholder 6">
            <a:extLst>
              <a:ext uri="{FF2B5EF4-FFF2-40B4-BE49-F238E27FC236}">
                <a16:creationId xmlns:a16="http://schemas.microsoft.com/office/drawing/2014/main" id="{CDC51B81-AFB9-D5F7-4492-B8652A1E739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29A9F1C2-B7A0-44D1-9717-5F62CDA99C43}" type="slidenum">
              <a:rPr lang="en-US" altLang="en-US" sz="1300"/>
              <a:pPr>
                <a:spcBef>
                  <a:spcPct val="0"/>
                </a:spcBef>
              </a:pPr>
              <a:t>27</a:t>
            </a:fld>
            <a:endParaRPr lang="en-US" altLang="en-US" sz="1300"/>
          </a:p>
        </p:txBody>
      </p:sp>
      <p:sp>
        <p:nvSpPr>
          <p:cNvPr id="65541" name="Notes Placeholder 13">
            <a:extLst>
              <a:ext uri="{FF2B5EF4-FFF2-40B4-BE49-F238E27FC236}">
                <a16:creationId xmlns:a16="http://schemas.microsoft.com/office/drawing/2014/main" id="{86E51F36-3F94-F681-2655-8120288CA9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break down the key components that make up an effective Emergency Action Plan. These elements are crucial for ensuring a well-prepared response to an active shooter situation:</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A Preferred Method for Reporting Different Types of Emergencies:</a:t>
            </a:r>
            <a:r>
              <a:rPr lang="en-US" altLang="en-US">
                <a:solidFill>
                  <a:srgbClr val="D1D5DB"/>
                </a:solidFill>
                <a:latin typeface="Söhne"/>
              </a:rPr>
              <a:t> It's essential to have a clear and reliable way to report emergencies promptly. This could be a dedicated phone number, radio channel, or communication system.</a:t>
            </a:r>
          </a:p>
          <a:p>
            <a:pPr lvl="1">
              <a:buFont typeface="Calibri" panose="020F0502020204030204" pitchFamily="34" charset="0"/>
              <a:buAutoNum type="arabicPeriod"/>
            </a:pPr>
            <a:r>
              <a:rPr lang="en-US" altLang="en-US" b="1">
                <a:solidFill>
                  <a:srgbClr val="D1D5DB"/>
                </a:solidFill>
                <a:latin typeface="Söhne"/>
              </a:rPr>
              <a:t>An Evacuation Policy and Procedure:</a:t>
            </a:r>
            <a:r>
              <a:rPr lang="en-US" altLang="en-US">
                <a:solidFill>
                  <a:srgbClr val="D1D5DB"/>
                </a:solidFill>
                <a:latin typeface="Söhne"/>
              </a:rPr>
              <a:t> Define the procedures for evacuating the premises safely. This includes identifying exit routes, assembly areas, and roles during evacuation.</a:t>
            </a:r>
          </a:p>
          <a:p>
            <a:pPr lvl="1">
              <a:buFont typeface="Calibri" panose="020F0502020204030204" pitchFamily="34" charset="0"/>
              <a:buAutoNum type="arabicPeriod"/>
            </a:pPr>
            <a:r>
              <a:rPr lang="en-US" altLang="en-US" b="1">
                <a:solidFill>
                  <a:srgbClr val="D1D5DB"/>
                </a:solidFill>
                <a:latin typeface="Söhne"/>
              </a:rPr>
              <a:t>Emergency Escape Procedures and Route Assignments:</a:t>
            </a:r>
            <a:r>
              <a:rPr lang="en-US" altLang="en-US">
                <a:solidFill>
                  <a:srgbClr val="D1D5DB"/>
                </a:solidFill>
                <a:latin typeface="Söhne"/>
              </a:rPr>
              <a:t> Assign specific responsibilities for guiding people to safety during an emergency. Clearly mark escape routes and ensure everyone understands their roles.</a:t>
            </a:r>
          </a:p>
          <a:p>
            <a:pPr lvl="1">
              <a:buFont typeface="Calibri" panose="020F0502020204030204" pitchFamily="34" charset="0"/>
              <a:buAutoNum type="arabicPeriod"/>
            </a:pPr>
            <a:r>
              <a:rPr lang="en-US" altLang="en-US" b="1">
                <a:solidFill>
                  <a:srgbClr val="D1D5DB"/>
                </a:solidFill>
                <a:latin typeface="Söhne"/>
              </a:rPr>
              <a:t>Contact Information for Individuals to Be Contacted Under the Emergency Action Plan:</a:t>
            </a:r>
            <a:r>
              <a:rPr lang="en-US" altLang="en-US">
                <a:solidFill>
                  <a:srgbClr val="D1D5DB"/>
                </a:solidFill>
                <a:latin typeface="Söhne"/>
              </a:rPr>
              <a:t> Maintain an updated list of contacts who need to be notified in case of an emergency, including employees, emergency services, and other relevant parties.</a:t>
            </a:r>
          </a:p>
          <a:p>
            <a:pPr lvl="1">
              <a:buFont typeface="Calibri" panose="020F0502020204030204" pitchFamily="34" charset="0"/>
              <a:buAutoNum type="arabicPeriod"/>
            </a:pPr>
            <a:r>
              <a:rPr lang="en-US" altLang="en-US" b="1">
                <a:solidFill>
                  <a:srgbClr val="D1D5DB"/>
                </a:solidFill>
                <a:latin typeface="Söhne"/>
              </a:rPr>
              <a:t>Information Concerning Local Area Hospitals:</a:t>
            </a:r>
            <a:r>
              <a:rPr lang="en-US" altLang="en-US">
                <a:solidFill>
                  <a:srgbClr val="D1D5DB"/>
                </a:solidFill>
                <a:latin typeface="Söhne"/>
              </a:rPr>
              <a:t> Provide information about nearby hospitals and medical facilities where injured individuals can receive prompt medical attention.</a:t>
            </a:r>
          </a:p>
          <a:p>
            <a:pPr lvl="1">
              <a:buFont typeface="Calibri" panose="020F0502020204030204" pitchFamily="34" charset="0"/>
              <a:buAutoNum type="arabicPeriod"/>
            </a:pPr>
            <a:r>
              <a:rPr lang="en-US" altLang="en-US" b="1">
                <a:solidFill>
                  <a:srgbClr val="D1D5DB"/>
                </a:solidFill>
                <a:latin typeface="Söhne"/>
              </a:rPr>
              <a:t>An Emergency Notification System:</a:t>
            </a:r>
            <a:r>
              <a:rPr lang="en-US" altLang="en-US">
                <a:solidFill>
                  <a:srgbClr val="D1D5DB"/>
                </a:solidFill>
                <a:latin typeface="Söhne"/>
              </a:rPr>
              <a:t> Implement a reliable emergency notification system to quickly alert relevant parties about the situation. This could include alarms, intercoms, or automated messaging systems.</a:t>
            </a:r>
          </a:p>
          <a:p>
            <a:pPr>
              <a:buFont typeface="Calibri" panose="020F0502020204030204" pitchFamily="34" charset="0"/>
              <a:buAutoNum type="arabicPeriod"/>
            </a:pPr>
            <a:endParaRPr lang="en-US" altLang="en-US">
              <a:solidFill>
                <a:srgbClr val="D1D5DB"/>
              </a:solidFill>
              <a:latin typeface="Söhne"/>
            </a:endParaRPr>
          </a:p>
          <a:p>
            <a:r>
              <a:rPr lang="en-US" altLang="en-US">
                <a:solidFill>
                  <a:srgbClr val="D1D5DB"/>
                </a:solidFill>
                <a:latin typeface="Söhne"/>
              </a:rPr>
              <a:t>Each of these components plays a vital role in an effective Emergency Action Plan, ensuring a coordinated and efficient response in the event of an active shooter incident.</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65542" name="Slide Image Placeholder 24">
            <a:extLst>
              <a:ext uri="{FF2B5EF4-FFF2-40B4-BE49-F238E27FC236}">
                <a16:creationId xmlns:a16="http://schemas.microsoft.com/office/drawing/2014/main" id="{1FB4E8D6-B379-3FCE-476E-39EB3FA93217}"/>
              </a:ext>
            </a:extLst>
          </p:cNvPr>
          <p:cNvSpPr>
            <a:spLocks noGrp="1" noRot="1" noChangeAspect="1" noChangeArrowheads="1" noTextEdit="1"/>
          </p:cNvSpPr>
          <p:nvPr>
            <p:ph type="sldImg"/>
          </p:nvPr>
        </p:nvSpPr>
        <p:spPr>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B25645D8-9437-E910-CC44-7A65060DE514}"/>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7E142282-E2D7-A6A4-5DC2-30CC464617DB}"/>
              </a:ext>
            </a:extLst>
          </p:cNvPr>
          <p:cNvSpPr>
            <a:spLocks noGrp="1"/>
          </p:cNvSpPr>
          <p:nvPr>
            <p:ph type="ftr" sz="quarter" idx="4"/>
          </p:nvPr>
        </p:nvSpPr>
        <p:spPr/>
        <p:txBody>
          <a:bodyPr/>
          <a:lstStyle/>
          <a:p>
            <a:pPr>
              <a:defRPr/>
            </a:pPr>
            <a:r>
              <a:rPr lang="en-US"/>
              <a:t>January 2009</a:t>
            </a:r>
          </a:p>
        </p:txBody>
      </p:sp>
      <p:sp>
        <p:nvSpPr>
          <p:cNvPr id="67588" name="Slide Number Placeholder 6">
            <a:extLst>
              <a:ext uri="{FF2B5EF4-FFF2-40B4-BE49-F238E27FC236}">
                <a16:creationId xmlns:a16="http://schemas.microsoft.com/office/drawing/2014/main" id="{56958C8E-D6DA-45F0-1965-6AA223AC96E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3B2A7BFF-2B20-4390-8510-56E5AE4BA8C6}" type="slidenum">
              <a:rPr lang="en-US" altLang="en-US" sz="1300"/>
              <a:pPr>
                <a:spcBef>
                  <a:spcPct val="0"/>
                </a:spcBef>
              </a:pPr>
              <a:t>28</a:t>
            </a:fld>
            <a:endParaRPr lang="en-US" altLang="en-US" sz="1300"/>
          </a:p>
        </p:txBody>
      </p:sp>
      <p:sp>
        <p:nvSpPr>
          <p:cNvPr id="67589" name="Notes Placeholder 13">
            <a:extLst>
              <a:ext uri="{FF2B5EF4-FFF2-40B4-BE49-F238E27FC236}">
                <a16:creationId xmlns:a16="http://schemas.microsoft.com/office/drawing/2014/main" id="{CD9F9C8F-3490-33E5-A085-76EB28D060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delve into the critical aspect of conducting training to prepare for active shooter situations. It's essential that employees are well-prepared and know how to respond effectively. Here are the key components of employee training:</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Identifying the Sound of Gunfire:</a:t>
            </a:r>
            <a:r>
              <a:rPr lang="en-US" altLang="en-US">
                <a:solidFill>
                  <a:srgbClr val="D1D5DB"/>
                </a:solidFill>
                <a:latin typeface="Söhne"/>
              </a:rPr>
              <a:t> Training should help employees recognize the sound of gunfire, so they can differentiate it from other noises in the environment. This early awareness is crucial for a rapid response.</a:t>
            </a:r>
          </a:p>
          <a:p>
            <a:pPr lvl="1">
              <a:buFont typeface="Calibri" panose="020F0502020204030204" pitchFamily="34" charset="0"/>
              <a:buAutoNum type="arabicPeriod"/>
            </a:pPr>
            <a:r>
              <a:rPr lang="en-US" altLang="en-US" b="1">
                <a:solidFill>
                  <a:srgbClr val="D1D5DB"/>
                </a:solidFill>
                <a:latin typeface="Söhne"/>
              </a:rPr>
              <a:t>Reacting Quickly:</a:t>
            </a:r>
            <a:r>
              <a:rPr lang="en-US" altLang="en-US">
                <a:solidFill>
                  <a:srgbClr val="D1D5DB"/>
                </a:solidFill>
                <a:latin typeface="Söhne"/>
              </a:rPr>
              <a:t> Emphasize the importance of swift action. In an active shooter situation, every second counts. Employees should know how to react immediately to protect themselves and others.</a:t>
            </a:r>
          </a:p>
          <a:p>
            <a:pPr lvl="1">
              <a:buFont typeface="Calibri" panose="020F0502020204030204" pitchFamily="34" charset="0"/>
              <a:buAutoNum type="arabicPeriod"/>
            </a:pPr>
            <a:r>
              <a:rPr lang="en-US" altLang="en-US" b="1">
                <a:solidFill>
                  <a:srgbClr val="D1D5DB"/>
                </a:solidFill>
                <a:latin typeface="Söhne"/>
              </a:rPr>
              <a:t>Calling 911:</a:t>
            </a:r>
            <a:r>
              <a:rPr lang="en-US" altLang="en-US">
                <a:solidFill>
                  <a:srgbClr val="D1D5DB"/>
                </a:solidFill>
                <a:latin typeface="Söhne"/>
              </a:rPr>
              <a:t> Ensure that employees are familiar with the process of calling 911. Provide clear instructions on what information to provide to emergency services, such as the location and the number of shooters.</a:t>
            </a:r>
          </a:p>
          <a:p>
            <a:pPr lvl="1">
              <a:buFont typeface="Calibri" panose="020F0502020204030204" pitchFamily="34" charset="0"/>
              <a:buAutoNum type="arabicPeriod"/>
            </a:pPr>
            <a:r>
              <a:rPr lang="en-US" altLang="en-US" b="1">
                <a:solidFill>
                  <a:srgbClr val="D1D5DB"/>
                </a:solidFill>
                <a:latin typeface="Söhne"/>
              </a:rPr>
              <a:t>Reacting When Law Enforcement Arrives:</a:t>
            </a:r>
            <a:r>
              <a:rPr lang="en-US" altLang="en-US">
                <a:solidFill>
                  <a:srgbClr val="D1D5DB"/>
                </a:solidFill>
                <a:latin typeface="Söhne"/>
              </a:rPr>
              <a:t> Training should cover how to interact with law enforcement when they arrive on the scene. Employees should remain calm, follow instructions, and avoid making sudden movements.</a:t>
            </a:r>
          </a:p>
          <a:p>
            <a:pPr lvl="1">
              <a:buFont typeface="Calibri" panose="020F0502020204030204" pitchFamily="34" charset="0"/>
              <a:buAutoNum type="arabicPeriod"/>
            </a:pPr>
            <a:r>
              <a:rPr lang="en-US" altLang="en-US" b="1">
                <a:solidFill>
                  <a:srgbClr val="D1D5DB"/>
                </a:solidFill>
                <a:latin typeface="Söhne"/>
              </a:rPr>
              <a:t>Adopting a Survival Mindset During a Crisis:</a:t>
            </a:r>
            <a:r>
              <a:rPr lang="en-US" altLang="en-US">
                <a:solidFill>
                  <a:srgbClr val="D1D5DB"/>
                </a:solidFill>
                <a:latin typeface="Söhne"/>
              </a:rPr>
              <a:t> Encourage employees to adopt a survival mindset. This means staying focused on staying safe and doing whatever is necessary to survive while waiting for help.</a:t>
            </a:r>
          </a:p>
          <a:p>
            <a:pPr lvl="1">
              <a:buFont typeface="Calibri" panose="020F0502020204030204" pitchFamily="34" charset="0"/>
              <a:buAutoNum type="arabicPeriod"/>
            </a:pPr>
            <a:endParaRPr lang="en-US" altLang="en-US">
              <a:solidFill>
                <a:srgbClr val="D1D5DB"/>
              </a:solidFill>
              <a:latin typeface="Söhne"/>
            </a:endParaRPr>
          </a:p>
          <a:p>
            <a:r>
              <a:rPr lang="en-US" altLang="en-US">
                <a:solidFill>
                  <a:srgbClr val="D1D5DB"/>
                </a:solidFill>
                <a:latin typeface="Söhne"/>
              </a:rPr>
              <a:t>By providing comprehensive training that covers these crucial aspects, you can empower your employees to respond effectively in the event of an active shooter incident, increasing their chances of staying safe and assisting others.</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67590" name="Slide Image Placeholder 24">
            <a:extLst>
              <a:ext uri="{FF2B5EF4-FFF2-40B4-BE49-F238E27FC236}">
                <a16:creationId xmlns:a16="http://schemas.microsoft.com/office/drawing/2014/main" id="{A71C9DD1-A5D2-8D60-30B7-98A074EBC326}"/>
              </a:ext>
            </a:extLst>
          </p:cNvPr>
          <p:cNvSpPr>
            <a:spLocks noGrp="1" noRot="1" noChangeAspect="1" noChangeArrowheads="1" noTextEdit="1"/>
          </p:cNvSpPr>
          <p:nvPr>
            <p:ph type="sldImg"/>
          </p:nvPr>
        </p:nvSpPr>
        <p:spPr>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0F0B33FC-C450-E163-E015-DCAB89BCC899}"/>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2B78B245-DC64-D675-5338-C006E9CF2E49}"/>
              </a:ext>
            </a:extLst>
          </p:cNvPr>
          <p:cNvSpPr>
            <a:spLocks noGrp="1"/>
          </p:cNvSpPr>
          <p:nvPr>
            <p:ph type="ftr" sz="quarter" idx="4"/>
          </p:nvPr>
        </p:nvSpPr>
        <p:spPr/>
        <p:txBody>
          <a:bodyPr/>
          <a:lstStyle/>
          <a:p>
            <a:pPr>
              <a:defRPr/>
            </a:pPr>
            <a:r>
              <a:rPr lang="en-US"/>
              <a:t>January 2009</a:t>
            </a:r>
          </a:p>
        </p:txBody>
      </p:sp>
      <p:sp>
        <p:nvSpPr>
          <p:cNvPr id="69636" name="Slide Number Placeholder 6">
            <a:extLst>
              <a:ext uri="{FF2B5EF4-FFF2-40B4-BE49-F238E27FC236}">
                <a16:creationId xmlns:a16="http://schemas.microsoft.com/office/drawing/2014/main" id="{55E3E9CE-9A1A-3976-3617-CCD7572A02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47A2C634-C2A7-4FE9-AA28-D62315FCDE22}" type="slidenum">
              <a:rPr lang="en-US" altLang="en-US" sz="1300"/>
              <a:pPr>
                <a:spcBef>
                  <a:spcPct val="0"/>
                </a:spcBef>
              </a:pPr>
              <a:t>29</a:t>
            </a:fld>
            <a:endParaRPr lang="en-US" altLang="en-US" sz="1300"/>
          </a:p>
        </p:txBody>
      </p:sp>
      <p:sp>
        <p:nvSpPr>
          <p:cNvPr id="69637" name="Notes Placeholder 13">
            <a:extLst>
              <a:ext uri="{FF2B5EF4-FFF2-40B4-BE49-F238E27FC236}">
                <a16:creationId xmlns:a16="http://schemas.microsoft.com/office/drawing/2014/main" id="{D4B8F735-5D45-0763-1A49-A8CC5B63DD0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discuss a crucial aspect of emergency planning - meeting everyone's needs. It's vital to ensure that our plans are inclusive and address the diverse needs of all individuals. Here are some key considerations:</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Hearing or Sight Impairments:</a:t>
            </a:r>
            <a:r>
              <a:rPr lang="en-US" altLang="en-US">
                <a:solidFill>
                  <a:srgbClr val="D1D5DB"/>
                </a:solidFill>
                <a:latin typeface="Söhne"/>
              </a:rPr>
              <a:t> We must take into account individuals with hearing or sight impairments. Ensure that emergency communications are accessible, such as providing visual alerts for those with hearing impairments and audible alerts for those with sight impairments.</a:t>
            </a:r>
          </a:p>
          <a:p>
            <a:pPr lvl="1">
              <a:buFont typeface="Calibri" panose="020F0502020204030204" pitchFamily="34" charset="0"/>
              <a:buAutoNum type="arabicPeriod"/>
            </a:pPr>
            <a:r>
              <a:rPr lang="en-US" altLang="en-US" b="1">
                <a:solidFill>
                  <a:srgbClr val="D1D5DB"/>
                </a:solidFill>
                <a:latin typeface="Söhne"/>
              </a:rPr>
              <a:t>Mobility Challenges:</a:t>
            </a:r>
            <a:r>
              <a:rPr lang="en-US" altLang="en-US">
                <a:solidFill>
                  <a:srgbClr val="D1D5DB"/>
                </a:solidFill>
                <a:latin typeface="Söhne"/>
              </a:rPr>
              <a:t> Individuals with mobility challenges may require special assistance during an emergency. Have plans in place to assist them in evacuating safely, which may include accessible exits and equipment.</a:t>
            </a:r>
          </a:p>
          <a:p>
            <a:pPr lvl="1">
              <a:buFont typeface="Calibri" panose="020F0502020204030204" pitchFamily="34" charset="0"/>
              <a:buAutoNum type="arabicPeriod"/>
            </a:pPr>
            <a:r>
              <a:rPr lang="en-US" altLang="en-US" b="1">
                <a:solidFill>
                  <a:srgbClr val="D1D5DB"/>
                </a:solidFill>
                <a:latin typeface="Söhne"/>
              </a:rPr>
              <a:t>Limited or No English Proficiency:</a:t>
            </a:r>
            <a:r>
              <a:rPr lang="en-US" altLang="en-US">
                <a:solidFill>
                  <a:srgbClr val="D1D5DB"/>
                </a:solidFill>
                <a:latin typeface="Söhne"/>
              </a:rPr>
              <a:t> Language barriers can be a significant challenge during emergencies. Identify individuals with limited or no English proficiency and have resources available to communicate with them effectively, such as bilingual staff or translated materials.</a:t>
            </a:r>
          </a:p>
          <a:p>
            <a:endParaRPr lang="en-US" altLang="en-US">
              <a:solidFill>
                <a:srgbClr val="D1D5DB"/>
              </a:solidFill>
              <a:latin typeface="Söhne"/>
            </a:endParaRPr>
          </a:p>
          <a:p>
            <a:r>
              <a:rPr lang="en-US" altLang="en-US">
                <a:solidFill>
                  <a:srgbClr val="D1D5DB"/>
                </a:solidFill>
                <a:latin typeface="Söhne"/>
              </a:rPr>
              <a:t>By considering these factors and tailoring our plans to meet everyone's needs, we can ensure that our response to active shooter situations is inclusive and effective, leaving no one behind.</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69638" name="Slide Image Placeholder 24">
            <a:extLst>
              <a:ext uri="{FF2B5EF4-FFF2-40B4-BE49-F238E27FC236}">
                <a16:creationId xmlns:a16="http://schemas.microsoft.com/office/drawing/2014/main" id="{69149464-2F82-C449-17D6-2D7BA58A6C7E}"/>
              </a:ext>
            </a:extLst>
          </p:cNvPr>
          <p:cNvSpPr>
            <a:spLocks noGrp="1" noRot="1" noChangeAspect="1" noChangeArrowheads="1" noTextEdit="1"/>
          </p:cNvSpPr>
          <p:nvPr>
            <p:ph type="sldImg"/>
          </p:nvPr>
        </p:nvSpPr>
        <p:spPr>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4A60BDBB-5901-2B12-0E22-B537248046A5}"/>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1C5CFF61-EF09-BCA5-A226-A78A34EB34FD}"/>
              </a:ext>
            </a:extLst>
          </p:cNvPr>
          <p:cNvSpPr>
            <a:spLocks noGrp="1"/>
          </p:cNvSpPr>
          <p:nvPr>
            <p:ph type="ftr" sz="quarter" idx="4"/>
          </p:nvPr>
        </p:nvSpPr>
        <p:spPr/>
        <p:txBody>
          <a:bodyPr/>
          <a:lstStyle/>
          <a:p>
            <a:pPr>
              <a:defRPr/>
            </a:pPr>
            <a:r>
              <a:rPr lang="en-US"/>
              <a:t>January 2009</a:t>
            </a:r>
          </a:p>
        </p:txBody>
      </p:sp>
      <p:sp>
        <p:nvSpPr>
          <p:cNvPr id="71684" name="Slide Number Placeholder 6">
            <a:extLst>
              <a:ext uri="{FF2B5EF4-FFF2-40B4-BE49-F238E27FC236}">
                <a16:creationId xmlns:a16="http://schemas.microsoft.com/office/drawing/2014/main" id="{24074215-2415-CC5E-010F-17BE7EB1AF0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46886712-9A0B-477C-BECB-8B97E706145D}" type="slidenum">
              <a:rPr lang="en-US" altLang="en-US" sz="1300"/>
              <a:pPr>
                <a:spcBef>
                  <a:spcPct val="0"/>
                </a:spcBef>
              </a:pPr>
              <a:t>30</a:t>
            </a:fld>
            <a:endParaRPr lang="en-US" altLang="en-US" sz="1300"/>
          </a:p>
        </p:txBody>
      </p:sp>
      <p:sp>
        <p:nvSpPr>
          <p:cNvPr id="71685" name="Notes Placeholder 13">
            <a:extLst>
              <a:ext uri="{FF2B5EF4-FFF2-40B4-BE49-F238E27FC236}">
                <a16:creationId xmlns:a16="http://schemas.microsoft.com/office/drawing/2014/main" id="{BD74131E-E393-489D-6A22-70FC94890EC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br>
              <a:rPr lang="en-US" altLang="en-US">
                <a:solidFill>
                  <a:srgbClr val="D1D5DB"/>
                </a:solidFill>
                <a:latin typeface="Söhne"/>
              </a:rPr>
            </a:br>
            <a:r>
              <a:rPr lang="en-US" altLang="en-US">
                <a:solidFill>
                  <a:srgbClr val="D1D5DB"/>
                </a:solidFill>
                <a:latin typeface="Söhne"/>
              </a:rPr>
              <a:t>Now, let's dive into the responsibilities of facility managers in preparing for active shooter situations. Facility managers play a crucial role in ensuring the safety of everyone within a building. Here are some key responsibilities:</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Institute Access Controls:</a:t>
            </a:r>
            <a:r>
              <a:rPr lang="en-US" altLang="en-US">
                <a:solidFill>
                  <a:srgbClr val="D1D5DB"/>
                </a:solidFill>
                <a:latin typeface="Söhne"/>
              </a:rPr>
              <a:t> It's essential to have control over who enters the facility. Implement access controls to monitor and restrict entry, ensuring that unauthorized individuals cannot easily enter.</a:t>
            </a:r>
          </a:p>
          <a:p>
            <a:pPr lvl="1">
              <a:buFont typeface="Calibri" panose="020F0502020204030204" pitchFamily="34" charset="0"/>
              <a:buAutoNum type="arabicPeriod"/>
            </a:pPr>
            <a:r>
              <a:rPr lang="en-US" altLang="en-US" b="1">
                <a:solidFill>
                  <a:srgbClr val="D1D5DB"/>
                </a:solidFill>
                <a:latin typeface="Söhne"/>
              </a:rPr>
              <a:t>Distribute Critical Items:</a:t>
            </a:r>
            <a:r>
              <a:rPr lang="en-US" altLang="en-US">
                <a:solidFill>
                  <a:srgbClr val="D1D5DB"/>
                </a:solidFill>
                <a:latin typeface="Söhne"/>
              </a:rPr>
              <a:t> Facility managers should be prepared to distribute critical items, such as first-aid kits, communication devices, or other emergency supplies, as needed during an active shooter incident.</a:t>
            </a:r>
          </a:p>
          <a:p>
            <a:pPr lvl="1">
              <a:buFont typeface="Calibri" panose="020F0502020204030204" pitchFamily="34" charset="0"/>
              <a:buAutoNum type="arabicPeriod"/>
            </a:pPr>
            <a:r>
              <a:rPr lang="en-US" altLang="en-US" b="1">
                <a:solidFill>
                  <a:srgbClr val="D1D5DB"/>
                </a:solidFill>
                <a:latin typeface="Söhne"/>
              </a:rPr>
              <a:t>Assemble Crisis Kits:</a:t>
            </a:r>
            <a:r>
              <a:rPr lang="en-US" altLang="en-US">
                <a:solidFill>
                  <a:srgbClr val="D1D5DB"/>
                </a:solidFill>
                <a:latin typeface="Söhne"/>
              </a:rPr>
              <a:t> Having crisis kits readily available is vital. These kits should contain essential supplies like medical supplies, emergency contact information, and any necessary tools for managing the situation.</a:t>
            </a:r>
          </a:p>
          <a:p>
            <a:pPr lvl="1">
              <a:buFont typeface="Calibri" panose="020F0502020204030204" pitchFamily="34" charset="0"/>
              <a:buAutoNum type="arabicPeriod"/>
            </a:pPr>
            <a:r>
              <a:rPr lang="en-US" altLang="en-US" b="1">
                <a:solidFill>
                  <a:srgbClr val="D1D5DB"/>
                </a:solidFill>
                <a:latin typeface="Söhne"/>
              </a:rPr>
              <a:t>Activate the Emergency Notification System:</a:t>
            </a:r>
            <a:r>
              <a:rPr lang="en-US" altLang="en-US">
                <a:solidFill>
                  <a:srgbClr val="D1D5DB"/>
                </a:solidFill>
                <a:latin typeface="Söhne"/>
              </a:rPr>
              <a:t> In case of an active shooter situation, facility managers should promptly activate the emergency notification system to alert everyone within the building and notify authorities.</a:t>
            </a:r>
          </a:p>
          <a:p>
            <a:pPr lvl="1">
              <a:buFont typeface="Calibri" panose="020F0502020204030204" pitchFamily="34" charset="0"/>
              <a:buAutoNum type="arabicPeriod"/>
            </a:pPr>
            <a:r>
              <a:rPr lang="en-US" altLang="en-US" b="1">
                <a:solidFill>
                  <a:srgbClr val="D1D5DB"/>
                </a:solidFill>
                <a:latin typeface="Söhne"/>
              </a:rPr>
              <a:t>Ensure Two Evacuation Routes:</a:t>
            </a:r>
            <a:r>
              <a:rPr lang="en-US" altLang="en-US">
                <a:solidFill>
                  <a:srgbClr val="D1D5DB"/>
                </a:solidFill>
                <a:latin typeface="Söhne"/>
              </a:rPr>
              <a:t> It's crucial to have at least two evacuation routes planned and well-marked. In an emergency, having multiple exit options can be a lifesaver.</a:t>
            </a:r>
          </a:p>
          <a:p>
            <a:pPr lvl="1">
              <a:buFont typeface="Calibri" panose="020F0502020204030204" pitchFamily="34" charset="0"/>
              <a:buAutoNum type="arabicPeriod"/>
            </a:pPr>
            <a:r>
              <a:rPr lang="en-US" altLang="en-US" b="1">
                <a:solidFill>
                  <a:srgbClr val="D1D5DB"/>
                </a:solidFill>
                <a:latin typeface="Söhne"/>
              </a:rPr>
              <a:t>Coordinate with the Facility’s Security Department:</a:t>
            </a:r>
            <a:r>
              <a:rPr lang="en-US" altLang="en-US">
                <a:solidFill>
                  <a:srgbClr val="D1D5DB"/>
                </a:solidFill>
                <a:latin typeface="Söhne"/>
              </a:rPr>
              <a:t> Collaborate closely with the facility's security department to ensure a coordinated response. This includes sharing information, communicating effectively, and working together to mitigate the threat.</a:t>
            </a:r>
          </a:p>
          <a:p>
            <a:endParaRPr lang="en-US" altLang="en-US">
              <a:solidFill>
                <a:srgbClr val="D1D5DB"/>
              </a:solidFill>
              <a:latin typeface="Söhne"/>
            </a:endParaRPr>
          </a:p>
          <a:p>
            <a:r>
              <a:rPr lang="en-US" altLang="en-US">
                <a:solidFill>
                  <a:srgbClr val="D1D5DB"/>
                </a:solidFill>
                <a:latin typeface="Söhne"/>
              </a:rPr>
              <a:t>These are some of the key responsibilities of facility managers when it comes to active shooter preparedness. Their proactive actions can make a significant difference in ensuring the safety of all occupants.</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71686" name="Slide Image Placeholder 24">
            <a:extLst>
              <a:ext uri="{FF2B5EF4-FFF2-40B4-BE49-F238E27FC236}">
                <a16:creationId xmlns:a16="http://schemas.microsoft.com/office/drawing/2014/main" id="{30458706-8507-64E4-C25D-FB5413ABA5C9}"/>
              </a:ext>
            </a:extLst>
          </p:cNvPr>
          <p:cNvSpPr>
            <a:spLocks noGrp="1" noRot="1" noChangeAspect="1" noChangeArrowheads="1" noTextEdit="1"/>
          </p:cNvSpPr>
          <p:nvPr>
            <p:ph type="sldImg"/>
          </p:nvPr>
        </p:nvSpPr>
        <p:spPr>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A95D0323-FB70-6671-C51D-358729849BC5}"/>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4101CB26-AC90-CA62-DA38-F67BFCD1D19F}"/>
              </a:ext>
            </a:extLst>
          </p:cNvPr>
          <p:cNvSpPr>
            <a:spLocks noGrp="1"/>
          </p:cNvSpPr>
          <p:nvPr>
            <p:ph type="ftr" sz="quarter" idx="4"/>
          </p:nvPr>
        </p:nvSpPr>
        <p:spPr/>
        <p:txBody>
          <a:bodyPr/>
          <a:lstStyle/>
          <a:p>
            <a:pPr>
              <a:defRPr/>
            </a:pPr>
            <a:r>
              <a:rPr lang="en-US"/>
              <a:t>January 2009</a:t>
            </a:r>
          </a:p>
        </p:txBody>
      </p:sp>
      <p:sp>
        <p:nvSpPr>
          <p:cNvPr id="73732" name="Slide Number Placeholder 6">
            <a:extLst>
              <a:ext uri="{FF2B5EF4-FFF2-40B4-BE49-F238E27FC236}">
                <a16:creationId xmlns:a16="http://schemas.microsoft.com/office/drawing/2014/main" id="{4E735464-281E-E71A-DDB1-37189847897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7F0657E2-3658-4016-A5AF-FA99C99ADEE6}" type="slidenum">
              <a:rPr lang="en-US" altLang="en-US" sz="1300"/>
              <a:pPr>
                <a:spcBef>
                  <a:spcPct val="0"/>
                </a:spcBef>
              </a:pPr>
              <a:t>31</a:t>
            </a:fld>
            <a:endParaRPr lang="en-US" altLang="en-US" sz="1300"/>
          </a:p>
        </p:txBody>
      </p:sp>
      <p:sp>
        <p:nvSpPr>
          <p:cNvPr id="73733" name="Notes Placeholder 13">
            <a:extLst>
              <a:ext uri="{FF2B5EF4-FFF2-40B4-BE49-F238E27FC236}">
                <a16:creationId xmlns:a16="http://schemas.microsoft.com/office/drawing/2014/main" id="{F4BBC12A-A432-86E5-A4F9-2874E05962E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buFont typeface="Calibri" panose="020F0502020204030204" pitchFamily="34" charset="0"/>
              <a:buAutoNum type="arabicPeriod" startAt="7"/>
            </a:pPr>
            <a:r>
              <a:rPr lang="en-US" altLang="en-US" b="1">
                <a:solidFill>
                  <a:srgbClr val="D1D5DB"/>
                </a:solidFill>
                <a:latin typeface="Söhne"/>
              </a:rPr>
              <a:t>Post Evacuation Routes:</a:t>
            </a:r>
            <a:r>
              <a:rPr lang="en-US" altLang="en-US">
                <a:solidFill>
                  <a:srgbClr val="D1D5DB"/>
                </a:solidFill>
                <a:latin typeface="Söhne"/>
              </a:rPr>
              <a:t> Facility managers should make sure that evacuation routes are clearly posted throughout the building. This means that in case of an emergency, everyone knows exactly where to go to exit safely.</a:t>
            </a:r>
          </a:p>
          <a:p>
            <a:pPr lvl="1">
              <a:buFont typeface="Calibri" panose="020F0502020204030204" pitchFamily="34" charset="0"/>
              <a:buAutoNum type="arabicPeriod" startAt="7"/>
            </a:pPr>
            <a:r>
              <a:rPr lang="en-US" altLang="en-US" b="1">
                <a:solidFill>
                  <a:srgbClr val="D1D5DB"/>
                </a:solidFill>
                <a:latin typeface="Söhne"/>
              </a:rPr>
              <a:t>Place Removable Floor Plans Near Entrances and Exits:</a:t>
            </a:r>
            <a:r>
              <a:rPr lang="en-US" altLang="en-US">
                <a:solidFill>
                  <a:srgbClr val="D1D5DB"/>
                </a:solidFill>
                <a:latin typeface="Söhne"/>
              </a:rPr>
              <a:t> It's a good practice to have removable floor plans near entrances and exits. These plans can assist law enforcement and first responders in quickly understanding the layout of the building, helping them navigate and respond effectively.</a:t>
            </a:r>
          </a:p>
          <a:p>
            <a:pPr lvl="1">
              <a:buFont typeface="Calibri" panose="020F0502020204030204" pitchFamily="34" charset="0"/>
              <a:buAutoNum type="arabicPeriod" startAt="7"/>
            </a:pPr>
            <a:r>
              <a:rPr lang="en-US" altLang="en-US" b="1">
                <a:solidFill>
                  <a:srgbClr val="D1D5DB"/>
                </a:solidFill>
                <a:latin typeface="Söhne"/>
              </a:rPr>
              <a:t>Include Law Enforcement and First Responders in Training:</a:t>
            </a:r>
            <a:r>
              <a:rPr lang="en-US" altLang="en-US">
                <a:solidFill>
                  <a:srgbClr val="D1D5DB"/>
                </a:solidFill>
                <a:latin typeface="Söhne"/>
              </a:rPr>
              <a:t> Collaboration with law enforcement and first responders is essential. Facility managers should involve them in training sessions to ensure a coordinated response during an active shooter incident.</a:t>
            </a:r>
          </a:p>
          <a:p>
            <a:pPr lvl="1">
              <a:buFont typeface="Calibri" panose="020F0502020204030204" pitchFamily="34" charset="0"/>
              <a:buAutoNum type="arabicPeriod" startAt="7"/>
            </a:pPr>
            <a:r>
              <a:rPr lang="en-US" altLang="en-US" b="1">
                <a:solidFill>
                  <a:srgbClr val="D1D5DB"/>
                </a:solidFill>
                <a:latin typeface="Söhne"/>
              </a:rPr>
              <a:t>Encourage Active Shooter Training:</a:t>
            </a:r>
            <a:r>
              <a:rPr lang="en-US" altLang="en-US">
                <a:solidFill>
                  <a:srgbClr val="D1D5DB"/>
                </a:solidFill>
                <a:latin typeface="Söhne"/>
              </a:rPr>
              <a:t> Promote active shooter training among all employees within the facility. Encouraging everyone to be prepared and know how to react can save lives.</a:t>
            </a:r>
          </a:p>
          <a:p>
            <a:pPr lvl="1">
              <a:buFont typeface="Calibri" panose="020F0502020204030204" pitchFamily="34" charset="0"/>
              <a:buAutoNum type="arabicPeriod" startAt="7"/>
            </a:pPr>
            <a:r>
              <a:rPr lang="en-US" altLang="en-US" b="1">
                <a:solidFill>
                  <a:srgbClr val="D1D5DB"/>
                </a:solidFill>
                <a:latin typeface="Söhne"/>
              </a:rPr>
              <a:t>Foster a Respectful Workplace:</a:t>
            </a:r>
            <a:r>
              <a:rPr lang="en-US" altLang="en-US">
                <a:solidFill>
                  <a:srgbClr val="D1D5DB"/>
                </a:solidFill>
                <a:latin typeface="Söhne"/>
              </a:rPr>
              <a:t> Creating a respectful and positive workplace culture can help reduce the risk of workplace violence incidents. Encourage respect, open communication, and conflict resolution.</a:t>
            </a:r>
          </a:p>
          <a:p>
            <a:pPr lvl="1">
              <a:buFont typeface="Calibri" panose="020F0502020204030204" pitchFamily="34" charset="0"/>
              <a:buAutoNum type="arabicPeriod" startAt="7"/>
            </a:pPr>
            <a:r>
              <a:rPr lang="en-US" altLang="en-US" b="1">
                <a:solidFill>
                  <a:srgbClr val="D1D5DB"/>
                </a:solidFill>
                <a:latin typeface="Söhne"/>
              </a:rPr>
              <a:t>Be Aware of Workplace Violence Indicators:</a:t>
            </a:r>
            <a:r>
              <a:rPr lang="en-US" altLang="en-US">
                <a:solidFill>
                  <a:srgbClr val="D1D5DB"/>
                </a:solidFill>
                <a:latin typeface="Söhne"/>
              </a:rPr>
              <a:t> Facility managers should educate themselves and their teams about potential workplace violence indicators. Recognizing warning signs early can allow for intervention and prevention.</a:t>
            </a:r>
          </a:p>
          <a:p>
            <a:endParaRPr lang="en-US" altLang="en-US">
              <a:solidFill>
                <a:srgbClr val="D1D5DB"/>
              </a:solidFill>
              <a:latin typeface="Söhne"/>
            </a:endParaRPr>
          </a:p>
          <a:p>
            <a:r>
              <a:rPr lang="en-US" altLang="en-US">
                <a:solidFill>
                  <a:srgbClr val="D1D5DB"/>
                </a:solidFill>
                <a:latin typeface="Söhne"/>
              </a:rPr>
              <a:t>Facility managers play a critical role in ensuring the safety and preparedness of their buildings in active shooter situations. These responsibilities should not be taken lightly, and a proactive approach is essential to protect all occupants.</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73734" name="Slide Image Placeholder 24">
            <a:extLst>
              <a:ext uri="{FF2B5EF4-FFF2-40B4-BE49-F238E27FC236}">
                <a16:creationId xmlns:a16="http://schemas.microsoft.com/office/drawing/2014/main" id="{016C7925-FD69-CD7C-2BCF-DBCA7885991D}"/>
              </a:ext>
            </a:extLst>
          </p:cNvPr>
          <p:cNvSpPr>
            <a:spLocks noGrp="1" noRot="1" noChangeAspect="1" noChangeArrowheads="1" noTextEdit="1"/>
          </p:cNvSpPr>
          <p:nvPr>
            <p:ph type="sldImg"/>
          </p:nvPr>
        </p:nvSpPr>
        <p:spPr>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0EBEC28D-D8A4-9F57-83EE-75572BD28928}"/>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DDD224F4-6991-7582-E6C4-9C964D756256}"/>
              </a:ext>
            </a:extLst>
          </p:cNvPr>
          <p:cNvSpPr>
            <a:spLocks noGrp="1"/>
          </p:cNvSpPr>
          <p:nvPr>
            <p:ph type="ftr" sz="quarter" idx="4"/>
          </p:nvPr>
        </p:nvSpPr>
        <p:spPr/>
        <p:txBody>
          <a:bodyPr/>
          <a:lstStyle/>
          <a:p>
            <a:pPr>
              <a:defRPr/>
            </a:pPr>
            <a:r>
              <a:rPr lang="en-US"/>
              <a:t>January 2009</a:t>
            </a:r>
          </a:p>
        </p:txBody>
      </p:sp>
      <p:sp>
        <p:nvSpPr>
          <p:cNvPr id="76804" name="Slide Number Placeholder 6">
            <a:extLst>
              <a:ext uri="{FF2B5EF4-FFF2-40B4-BE49-F238E27FC236}">
                <a16:creationId xmlns:a16="http://schemas.microsoft.com/office/drawing/2014/main" id="{D38EED15-B263-C126-4564-5FC342022B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4DF27001-AFB9-4C44-AE6E-932D158A8273}" type="slidenum">
              <a:rPr lang="en-US" altLang="en-US" sz="1300"/>
              <a:pPr>
                <a:spcBef>
                  <a:spcPct val="0"/>
                </a:spcBef>
              </a:pPr>
              <a:t>33</a:t>
            </a:fld>
            <a:endParaRPr lang="en-US" altLang="en-US" sz="1300"/>
          </a:p>
        </p:txBody>
      </p:sp>
      <p:sp>
        <p:nvSpPr>
          <p:cNvPr id="76805" name="Notes Placeholder 13">
            <a:extLst>
              <a:ext uri="{FF2B5EF4-FFF2-40B4-BE49-F238E27FC236}">
                <a16:creationId xmlns:a16="http://schemas.microsoft.com/office/drawing/2014/main" id="{0808F6A2-EFA4-6498-B9D8-31C4E57C9DE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D1D5DB"/>
                </a:solidFill>
                <a:latin typeface="Söhne"/>
              </a:rPr>
              <a:t>Now, let's discuss the critical topic of recognizing workplace violence indicators. Identifying these signs is essential for maintaining a safe work environment. Here's what you should look out for:</a:t>
            </a:r>
          </a:p>
          <a:p>
            <a:endParaRPr lang="en-US" altLang="en-US">
              <a:solidFill>
                <a:srgbClr val="D1D5DB"/>
              </a:solidFill>
              <a:latin typeface="Söhne"/>
            </a:endParaRPr>
          </a:p>
          <a:p>
            <a:pPr lvl="1">
              <a:buFont typeface="Calibri" panose="020F0502020204030204" pitchFamily="34" charset="0"/>
              <a:buAutoNum type="arabicPeriod"/>
            </a:pPr>
            <a:r>
              <a:rPr lang="en-US" altLang="en-US" b="1">
                <a:solidFill>
                  <a:srgbClr val="D1D5DB"/>
                </a:solidFill>
                <a:latin typeface="Söhne"/>
              </a:rPr>
              <a:t>Current or Former Employee:</a:t>
            </a:r>
            <a:r>
              <a:rPr lang="en-US" altLang="en-US">
                <a:solidFill>
                  <a:srgbClr val="D1D5DB"/>
                </a:solidFill>
                <a:latin typeface="Söhne"/>
              </a:rPr>
              <a:t> Be vigilant about the behavior of both current and former employees. It's not uncommon for individuals with grievances to act out, so keep an eye on their actions.</a:t>
            </a:r>
          </a:p>
          <a:p>
            <a:pPr lvl="1">
              <a:buFont typeface="Calibri" panose="020F0502020204030204" pitchFamily="34" charset="0"/>
              <a:buAutoNum type="arabicPeriod"/>
            </a:pPr>
            <a:r>
              <a:rPr lang="en-US" altLang="en-US" b="1">
                <a:solidFill>
                  <a:srgbClr val="D1D5DB"/>
                </a:solidFill>
                <a:latin typeface="Söhne"/>
              </a:rPr>
              <a:t>Characteristics of Potentially Violent Behavior:</a:t>
            </a:r>
            <a:r>
              <a:rPr lang="en-US" altLang="en-US">
                <a:solidFill>
                  <a:srgbClr val="D1D5DB"/>
                </a:solidFill>
                <a:latin typeface="Söhne"/>
              </a:rPr>
              <a:t> Pay attention to certain behaviors that could indicate a potential for violence. These might include aggressive outbursts, threats, intimidation, or a fascination with firearms and violence.</a:t>
            </a:r>
          </a:p>
          <a:p>
            <a:pPr lvl="1">
              <a:buFont typeface="Calibri" panose="020F0502020204030204" pitchFamily="34" charset="0"/>
              <a:buAutoNum type="arabicPeriod"/>
            </a:pPr>
            <a:endParaRPr lang="en-US" altLang="en-US">
              <a:solidFill>
                <a:srgbClr val="D1D5DB"/>
              </a:solidFill>
              <a:latin typeface="Söhne"/>
            </a:endParaRPr>
          </a:p>
          <a:p>
            <a:r>
              <a:rPr lang="en-US" altLang="en-US">
                <a:solidFill>
                  <a:srgbClr val="D1D5DB"/>
                </a:solidFill>
                <a:latin typeface="Söhne"/>
              </a:rPr>
              <a:t>Recognizing these indicators early on allows for intervention and preventive measures, helping to reduce the risk of workplace violence incidents. Remember, it's everyone's responsibility to contribute to a safe and respectful workplace.</a:t>
            </a:r>
          </a:p>
          <a:p>
            <a:pPr lvl="1" eaLnBrk="1" hangingPunct="1">
              <a:spcBef>
                <a:spcPct val="0"/>
              </a:spcBef>
            </a:pPr>
            <a:endParaRPr lang="en-US" altLang="en-US">
              <a:latin typeface="Arial" panose="020B0604020202020204" pitchFamily="34" charset="0"/>
              <a:cs typeface="Arial" panose="020B0604020202020204" pitchFamily="34" charset="0"/>
            </a:endParaRPr>
          </a:p>
        </p:txBody>
      </p:sp>
      <p:sp>
        <p:nvSpPr>
          <p:cNvPr id="76806" name="Slide Image Placeholder 24">
            <a:extLst>
              <a:ext uri="{FF2B5EF4-FFF2-40B4-BE49-F238E27FC236}">
                <a16:creationId xmlns:a16="http://schemas.microsoft.com/office/drawing/2014/main" id="{5A56A446-623E-317E-64AF-EF3A70B3EC8E}"/>
              </a:ext>
            </a:extLst>
          </p:cNvPr>
          <p:cNvSpPr>
            <a:spLocks noGrp="1" noRot="1" noChangeAspect="1" noChangeArrowheads="1" noTextEdit="1"/>
          </p:cNvSpPr>
          <p:nvPr>
            <p:ph type="sldImg"/>
          </p:nvPr>
        </p:nvSpPr>
        <p:spPr>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Header Placeholder 1">
            <a:extLst>
              <a:ext uri="{FF2B5EF4-FFF2-40B4-BE49-F238E27FC236}">
                <a16:creationId xmlns:a16="http://schemas.microsoft.com/office/drawing/2014/main" id="{67793A7E-6C29-8693-3687-2842126CAF5D}"/>
              </a:ext>
            </a:extLst>
          </p:cNvPr>
          <p:cNvSpPr>
            <a:spLocks noGrp="1"/>
          </p:cNvSpPr>
          <p:nvPr>
            <p:ph type="hdr" sz="quarter"/>
          </p:nvPr>
        </p:nvSpPr>
        <p:spPr/>
        <p:txBody>
          <a:bodyPr/>
          <a:lstStyle/>
          <a:p>
            <a:pPr>
              <a:defRPr/>
            </a:pPr>
            <a:r>
              <a:rPr lang="en-US"/>
              <a:t>IS-700.A:  National Incident Management System, An Introduction</a:t>
            </a:r>
          </a:p>
        </p:txBody>
      </p:sp>
      <p:sp>
        <p:nvSpPr>
          <p:cNvPr id="36867" name="Footer Placeholder 5">
            <a:extLst>
              <a:ext uri="{FF2B5EF4-FFF2-40B4-BE49-F238E27FC236}">
                <a16:creationId xmlns:a16="http://schemas.microsoft.com/office/drawing/2014/main" id="{E5CB7C8D-A43F-7B43-0F18-19B383FBAEEE}"/>
              </a:ext>
            </a:extLst>
          </p:cNvPr>
          <p:cNvSpPr>
            <a:spLocks noGrp="1"/>
          </p:cNvSpPr>
          <p:nvPr>
            <p:ph type="ftr" sz="quarter" idx="4"/>
          </p:nvPr>
        </p:nvSpPr>
        <p:spPr/>
        <p:txBody>
          <a:bodyPr/>
          <a:lstStyle/>
          <a:p>
            <a:pPr>
              <a:defRPr/>
            </a:pPr>
            <a:r>
              <a:rPr lang="en-US"/>
              <a:t>January 2009</a:t>
            </a:r>
          </a:p>
        </p:txBody>
      </p:sp>
      <p:sp>
        <p:nvSpPr>
          <p:cNvPr id="80900" name="Slide Number Placeholder 6">
            <a:extLst>
              <a:ext uri="{FF2B5EF4-FFF2-40B4-BE49-F238E27FC236}">
                <a16:creationId xmlns:a16="http://schemas.microsoft.com/office/drawing/2014/main" id="{DFAEB45A-A732-94FE-0E79-DD5FA85C089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a:spcBef>
                <a:spcPct val="30000"/>
              </a:spcBef>
              <a:defRPr sz="1200">
                <a:solidFill>
                  <a:schemeClr val="tx1"/>
                </a:solidFill>
                <a:latin typeface="Arial" panose="020B0604020202020204" pitchFamily="34" charset="0"/>
              </a:defRPr>
            </a:lvl1pPr>
            <a:lvl2pPr marL="742950" indent="-285750" defTabSz="957263">
              <a:spcBef>
                <a:spcPct val="30000"/>
              </a:spcBef>
              <a:defRPr sz="1200">
                <a:solidFill>
                  <a:schemeClr val="tx1"/>
                </a:solidFill>
                <a:latin typeface="Arial" panose="020B0604020202020204" pitchFamily="34" charset="0"/>
              </a:defRPr>
            </a:lvl2pPr>
            <a:lvl3pPr marL="1143000" indent="-228600" defTabSz="957263">
              <a:spcBef>
                <a:spcPct val="30000"/>
              </a:spcBef>
              <a:defRPr sz="1200">
                <a:solidFill>
                  <a:schemeClr val="tx1"/>
                </a:solidFill>
                <a:latin typeface="Arial" panose="020B0604020202020204" pitchFamily="34" charset="0"/>
              </a:defRPr>
            </a:lvl3pPr>
            <a:lvl4pPr marL="1600200" indent="-228600" defTabSz="957263">
              <a:spcBef>
                <a:spcPct val="30000"/>
              </a:spcBef>
              <a:defRPr sz="1200">
                <a:solidFill>
                  <a:schemeClr val="tx1"/>
                </a:solidFill>
                <a:latin typeface="Arial" panose="020B0604020202020204" pitchFamily="34" charset="0"/>
              </a:defRPr>
            </a:lvl4pPr>
            <a:lvl5pPr marL="2057400" indent="-228600" defTabSz="957263">
              <a:spcBef>
                <a:spcPct val="30000"/>
              </a:spcBef>
              <a:defRPr sz="1200">
                <a:solidFill>
                  <a:schemeClr val="tx1"/>
                </a:solidFill>
                <a:latin typeface="Arial" panose="020B0604020202020204" pitchFamily="34" charset="0"/>
              </a:defRPr>
            </a:lvl5pPr>
            <a:lvl6pPr marL="2514600" indent="-228600" defTabSz="9572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72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72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72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n-US" altLang="en-US" sz="1300"/>
              <a:t>Page 2.</a:t>
            </a:r>
            <a:fld id="{C126A0B4-2B71-46A8-9478-72E8F127773E}" type="slidenum">
              <a:rPr lang="en-US" altLang="en-US" sz="1300"/>
              <a:pPr>
                <a:spcBef>
                  <a:spcPct val="0"/>
                </a:spcBef>
              </a:pPr>
              <a:t>34</a:t>
            </a:fld>
            <a:endParaRPr lang="en-US" altLang="en-US" sz="1300"/>
          </a:p>
        </p:txBody>
      </p:sp>
      <p:sp>
        <p:nvSpPr>
          <p:cNvPr id="80901" name="Notes Placeholder 13">
            <a:extLst>
              <a:ext uri="{FF2B5EF4-FFF2-40B4-BE49-F238E27FC236}">
                <a16:creationId xmlns:a16="http://schemas.microsoft.com/office/drawing/2014/main" id="{A0234A3E-8802-FD48-0DED-D6D651A597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solidFill>
                  <a:srgbClr val="D1D5DB"/>
                </a:solidFill>
                <a:latin typeface="Söhne"/>
              </a:rPr>
              <a:t>Now, let's talk about managing the aftermath of an active shooter incident. This is a critical phase, and here's what you need to do:</a:t>
            </a:r>
          </a:p>
          <a:p>
            <a:endParaRPr lang="en-US" altLang="en-US" dirty="0">
              <a:solidFill>
                <a:srgbClr val="D1D5DB"/>
              </a:solidFill>
              <a:latin typeface="Söhne"/>
            </a:endParaRPr>
          </a:p>
          <a:p>
            <a:pPr lvl="1">
              <a:buFont typeface="Calibri" panose="020F0502020204030204" pitchFamily="34" charset="0"/>
              <a:buAutoNum type="arabicPeriod"/>
            </a:pPr>
            <a:r>
              <a:rPr lang="en-US" altLang="en-US" b="1" dirty="0">
                <a:solidFill>
                  <a:srgbClr val="D1D5DB"/>
                </a:solidFill>
                <a:latin typeface="Söhne"/>
              </a:rPr>
              <a:t>Determine who is missing or injured:</a:t>
            </a:r>
            <a:r>
              <a:rPr lang="en-US" altLang="en-US" dirty="0">
                <a:solidFill>
                  <a:srgbClr val="D1D5DB"/>
                </a:solidFill>
                <a:latin typeface="Söhne"/>
              </a:rPr>
              <a:t> After the incident, it's crucial to account for everyone and identify those who may be injured or missing. This information is essential for the next steps.</a:t>
            </a:r>
          </a:p>
          <a:p>
            <a:pPr lvl="1">
              <a:buFont typeface="Calibri" panose="020F0502020204030204" pitchFamily="34" charset="0"/>
              <a:buAutoNum type="arabicPeriod"/>
            </a:pPr>
            <a:r>
              <a:rPr lang="en-US" altLang="en-US" b="1" dirty="0">
                <a:solidFill>
                  <a:srgbClr val="D1D5DB"/>
                </a:solidFill>
                <a:latin typeface="Söhne"/>
              </a:rPr>
              <a:t>Determine a method for notifying families:</a:t>
            </a:r>
            <a:r>
              <a:rPr lang="en-US" altLang="en-US" dirty="0">
                <a:solidFill>
                  <a:srgbClr val="D1D5DB"/>
                </a:solidFill>
                <a:latin typeface="Söhne"/>
              </a:rPr>
              <a:t> Communicating with the families of those involved is essential. Have a plan in place for notifying them about the situation and the well-being of their loved ones.</a:t>
            </a:r>
          </a:p>
          <a:p>
            <a:pPr lvl="1">
              <a:buFont typeface="Calibri" panose="020F0502020204030204" pitchFamily="34" charset="0"/>
              <a:buAutoNum type="arabicPeriod"/>
            </a:pPr>
            <a:r>
              <a:rPr lang="en-US" altLang="en-US" b="1" dirty="0">
                <a:solidFill>
                  <a:srgbClr val="D1D5DB"/>
                </a:solidFill>
                <a:latin typeface="Söhne"/>
              </a:rPr>
              <a:t>Assess psychological state of individuals:</a:t>
            </a:r>
            <a:r>
              <a:rPr lang="en-US" altLang="en-US" dirty="0">
                <a:solidFill>
                  <a:srgbClr val="D1D5DB"/>
                </a:solidFill>
                <a:latin typeface="Söhne"/>
              </a:rPr>
              <a:t> Understand that people may be in shock or experiencing trauma. Assess the psychological state of individuals and provide support as needed.</a:t>
            </a:r>
          </a:p>
          <a:p>
            <a:pPr lvl="1">
              <a:buFont typeface="Calibri" panose="020F0502020204030204" pitchFamily="34" charset="0"/>
              <a:buAutoNum type="arabicPeriod"/>
            </a:pPr>
            <a:r>
              <a:rPr lang="en-US" altLang="en-US" b="1" dirty="0">
                <a:solidFill>
                  <a:srgbClr val="D1D5DB"/>
                </a:solidFill>
                <a:latin typeface="Söhne"/>
              </a:rPr>
              <a:t>Identify and fill critical personnel or operational gaps:</a:t>
            </a:r>
            <a:r>
              <a:rPr lang="en-US" altLang="en-US" dirty="0">
                <a:solidFill>
                  <a:srgbClr val="D1D5DB"/>
                </a:solidFill>
                <a:latin typeface="Söhne"/>
              </a:rPr>
              <a:t> During this crisis, identify any critical personnel or operational gaps that need immediate attention. Ensure that essential functions can continue smoothly.</a:t>
            </a:r>
          </a:p>
          <a:p>
            <a:endParaRPr lang="en-US" altLang="en-US" dirty="0">
              <a:solidFill>
                <a:srgbClr val="D1D5DB"/>
              </a:solidFill>
              <a:latin typeface="Söhne"/>
            </a:endParaRPr>
          </a:p>
          <a:p>
            <a:r>
              <a:rPr lang="en-US" altLang="en-US" dirty="0">
                <a:solidFill>
                  <a:srgbClr val="D1D5DB"/>
                </a:solidFill>
                <a:latin typeface="Söhne"/>
              </a:rPr>
              <a:t>Managing the consequences is a challenging task, but with a well-prepared response plan, you can minimize the impact and provide the necessary support to those affected.</a:t>
            </a:r>
          </a:p>
          <a:p>
            <a:pPr lvl="1" eaLnBrk="1" hangingPunct="1">
              <a:spcBef>
                <a:spcPct val="0"/>
              </a:spcBef>
            </a:pPr>
            <a:endParaRPr lang="en-US" altLang="en-US" dirty="0">
              <a:latin typeface="Arial" panose="020B0604020202020204" pitchFamily="34" charset="0"/>
              <a:cs typeface="Arial" panose="020B0604020202020204" pitchFamily="34" charset="0"/>
            </a:endParaRPr>
          </a:p>
        </p:txBody>
      </p:sp>
      <p:sp>
        <p:nvSpPr>
          <p:cNvPr id="80902" name="Slide Image Placeholder 24">
            <a:extLst>
              <a:ext uri="{FF2B5EF4-FFF2-40B4-BE49-F238E27FC236}">
                <a16:creationId xmlns:a16="http://schemas.microsoft.com/office/drawing/2014/main" id="{40E3818D-8081-C16F-6AE9-05634124DDB0}"/>
              </a:ext>
            </a:extLst>
          </p:cNvPr>
          <p:cNvSpPr>
            <a:spLocks noGrp="1" noRot="1" noChangeAspect="1" noChangeArrowheads="1" noTextEdit="1"/>
          </p:cNvSpPr>
          <p:nvPr>
            <p:ph type="sldImg"/>
          </p:nvPr>
        </p:nvSpPr>
        <p:spPr>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BBC8-789F-C598-7711-30526C4CF9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6E10F-C5A6-785F-9E46-AB8C1811C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67FC4E75-4B28-7472-A777-3E0AF8B35E3E}"/>
              </a:ext>
            </a:extLst>
          </p:cNvPr>
          <p:cNvSpPr>
            <a:spLocks noGrp="1"/>
          </p:cNvSpPr>
          <p:nvPr>
            <p:ph type="sldNum" sz="quarter" idx="12"/>
          </p:nvPr>
        </p:nvSpPr>
        <p:spPr/>
        <p:txBody>
          <a:bodyPr/>
          <a:lstStyle/>
          <a:p>
            <a:fld id="{7F72472B-C334-4A8F-BE9E-A62B457BC03B}" type="slidenum">
              <a:rPr lang="en-US" smtClean="0"/>
              <a:t>‹#›</a:t>
            </a:fld>
            <a:endParaRPr lang="en-US"/>
          </a:p>
        </p:txBody>
      </p:sp>
      <p:pic>
        <p:nvPicPr>
          <p:cNvPr id="7" name="Picture 2">
            <a:extLst>
              <a:ext uri="{FF2B5EF4-FFF2-40B4-BE49-F238E27FC236}">
                <a16:creationId xmlns:a16="http://schemas.microsoft.com/office/drawing/2014/main" id="{02260226-D996-10EE-0588-5C88705653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525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A413-D8A4-3170-A085-0EE6F01B4E67}"/>
              </a:ext>
            </a:extLst>
          </p:cNvPr>
          <p:cNvSpPr>
            <a:spLocks noGrp="1"/>
          </p:cNvSpPr>
          <p:nvPr>
            <p:ph type="title"/>
          </p:nvPr>
        </p:nvSpPr>
        <p:spPr>
          <a:xfrm>
            <a:off x="1390291" y="794892"/>
            <a:ext cx="7614001" cy="9303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699A7E-295D-FCC9-B428-CBE8665626E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6B6E69A-1693-C367-FAF3-C00844626E82}"/>
              </a:ext>
            </a:extLst>
          </p:cNvPr>
          <p:cNvSpPr>
            <a:spLocks noGrp="1"/>
          </p:cNvSpPr>
          <p:nvPr>
            <p:ph type="sldNum" sz="quarter" idx="12"/>
          </p:nvPr>
        </p:nvSpPr>
        <p:spPr/>
        <p:txBody>
          <a:bodyPr/>
          <a:lstStyle/>
          <a:p>
            <a:fld id="{7F72472B-C334-4A8F-BE9E-A62B457BC03B}" type="slidenum">
              <a:rPr lang="en-US" smtClean="0"/>
              <a:t>‹#›</a:t>
            </a:fld>
            <a:endParaRPr lang="en-US" dirty="0"/>
          </a:p>
        </p:txBody>
      </p:sp>
      <p:pic>
        <p:nvPicPr>
          <p:cNvPr id="1026" name="Picture 2">
            <a:extLst>
              <a:ext uri="{FF2B5EF4-FFF2-40B4-BE49-F238E27FC236}">
                <a16:creationId xmlns:a16="http://schemas.microsoft.com/office/drawing/2014/main" id="{27FA7C0C-83D4-46B4-871F-B049CA2C48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D65480-B275-4CED-8494-25081781FF7D}"/>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spTree>
    <p:extLst>
      <p:ext uri="{BB962C8B-B14F-4D97-AF65-F5344CB8AC3E}">
        <p14:creationId xmlns:p14="http://schemas.microsoft.com/office/powerpoint/2010/main" val="283316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EC89-BFD9-5FFB-59B3-001061917A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4E399A-1A09-E781-550B-4C9F42F75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70C1C-B9DA-8C04-97AF-D7CEA6893AA5}"/>
              </a:ext>
            </a:extLst>
          </p:cNvPr>
          <p:cNvSpPr>
            <a:spLocks noGrp="1"/>
          </p:cNvSpPr>
          <p:nvPr>
            <p:ph type="dt" sz="half" idx="10"/>
          </p:nvPr>
        </p:nvSpPr>
        <p:spPr>
          <a:xfrm>
            <a:off x="838200" y="6356350"/>
            <a:ext cx="2743200" cy="365125"/>
          </a:xfrm>
          <a:prstGeom prst="rect">
            <a:avLst/>
          </a:prstGeom>
        </p:spPr>
        <p:txBody>
          <a:bodyPr/>
          <a:lstStyle/>
          <a:p>
            <a:fld id="{FF20E852-2FA0-4CC1-8B24-D8897122BACC}" type="datetimeFigureOut">
              <a:rPr lang="en-US" smtClean="0"/>
              <a:t>1/10/2024</a:t>
            </a:fld>
            <a:endParaRPr lang="en-US"/>
          </a:p>
        </p:txBody>
      </p:sp>
      <p:sp>
        <p:nvSpPr>
          <p:cNvPr id="6" name="Slide Number Placeholder 5">
            <a:extLst>
              <a:ext uri="{FF2B5EF4-FFF2-40B4-BE49-F238E27FC236}">
                <a16:creationId xmlns:a16="http://schemas.microsoft.com/office/drawing/2014/main" id="{189167AB-B0D6-D193-6981-A27A50712848}"/>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84571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5F23-1DF1-AD37-DBA4-A40741ABC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07296-75E8-E0EB-ECE9-C7A199746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A7792B-04A7-D080-154C-1A1A3691B1E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C84B5EF-9B05-E627-BB98-5800D60F449E}"/>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42419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6793-09CF-793D-9AAD-8D26FC3925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3A55B1-9FA9-973F-F472-17FE55D4C3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6277F-9770-C770-A360-2ED8B81209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F63DA1-5664-C2BC-14EE-89EEE9C8D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C29457-F5D0-B3F0-3224-C72AE70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6C39C0A-3CBA-6C4B-EE9C-5EC359A17BC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56773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F2A2E-318E-2F2A-4E34-D48A7BE2000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4BD19E2-13D7-10CE-955A-7E75B0A8DC9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2586209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F9609A-F72D-536A-73E3-2797B25FB862}"/>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9279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1A6D-2055-79AC-241D-A7FE4AACF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A040A4-C220-9E62-A379-8BAA829CDE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0BADE3-2A31-250A-F4E8-951A52706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45BC1ACD-1CC4-166D-B345-AF6A2D9CDE36}"/>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305133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98D2-AEF5-B31C-4587-72EEF03FB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C0053-9CF8-AB07-1DFC-DE820DD07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882329-BB6D-93D8-B1D7-15F9D9A4F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8913DF8-1FEF-0A66-B436-3F0B67C35C81}"/>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91468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33AE3-9B83-56CC-C5AB-C64A82CBE3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1AD78D-F9DD-293B-40E3-E6898EB7DA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9A0D655-4B9A-2DBE-E49A-3FAC76AE405B}"/>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8446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E5429-B23C-0708-8D08-603813456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16194-48A0-05B7-6BC8-89D54F5914FE}"/>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76029BB-762C-19DC-0697-21270922CDB0}"/>
              </a:ext>
            </a:extLst>
          </p:cNvPr>
          <p:cNvSpPr>
            <a:spLocks noGrp="1"/>
          </p:cNvSpPr>
          <p:nvPr>
            <p:ph type="sldNum" sz="quarter" idx="12"/>
          </p:nvPr>
        </p:nvSpPr>
        <p:spPr/>
        <p:txBody>
          <a:bodyPr/>
          <a:lstStyle/>
          <a:p>
            <a:fld id="{7F72472B-C334-4A8F-BE9E-A62B457BC03B}" type="slidenum">
              <a:rPr lang="en-US" smtClean="0"/>
              <a:t>‹#›</a:t>
            </a:fld>
            <a:endParaRPr lang="en-US"/>
          </a:p>
        </p:txBody>
      </p:sp>
    </p:spTree>
    <p:extLst>
      <p:ext uri="{BB962C8B-B14F-4D97-AF65-F5344CB8AC3E}">
        <p14:creationId xmlns:p14="http://schemas.microsoft.com/office/powerpoint/2010/main" val="1237314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Oval Callout 8">
            <a:extLst>
              <a:ext uri="{FF2B5EF4-FFF2-40B4-BE49-F238E27FC236}">
                <a16:creationId xmlns:a16="http://schemas.microsoft.com/office/drawing/2014/main" id="{7D3E7151-04D9-40F3-F999-60516E538DC0}"/>
              </a:ext>
            </a:extLst>
          </p:cNvPr>
          <p:cNvSpPr/>
          <p:nvPr userDrawn="1"/>
        </p:nvSpPr>
        <p:spPr>
          <a:xfrm>
            <a:off x="1528550" y="1555844"/>
            <a:ext cx="8843749" cy="3016156"/>
          </a:xfrm>
          <a:prstGeom prst="wedgeEllipseCallout">
            <a:avLst>
              <a:gd name="adj1" fmla="val -31533"/>
              <a:gd name="adj2" fmla="val 70192"/>
            </a:avLst>
          </a:prstGeom>
          <a:solidFill>
            <a:srgbClr val="104173"/>
          </a:solidFill>
        </p:spPr>
        <p:style>
          <a:lnRef idx="0">
            <a:schemeClr val="accent2"/>
          </a:lnRef>
          <a:fillRef idx="3">
            <a:schemeClr val="accent2"/>
          </a:fillRef>
          <a:effectRef idx="3">
            <a:schemeClr val="accent2"/>
          </a:effectRef>
          <a:fontRef idx="minor">
            <a:schemeClr val="lt1"/>
          </a:fontRef>
        </p:style>
        <p:txBody>
          <a:bodyPr anchor="ctr"/>
          <a:lstStyle/>
          <a:p>
            <a:pPr algn="ctr" eaLnBrk="1" hangingPunct="1">
              <a:defRPr/>
            </a:pPr>
            <a:endParaRPr lang="en-US" sz="1800" dirty="0"/>
          </a:p>
        </p:txBody>
      </p:sp>
      <p:sp>
        <p:nvSpPr>
          <p:cNvPr id="5" name="Content Placeholder 3"/>
          <p:cNvSpPr>
            <a:spLocks noGrp="1"/>
          </p:cNvSpPr>
          <p:nvPr>
            <p:ph sz="half" idx="2"/>
          </p:nvPr>
        </p:nvSpPr>
        <p:spPr>
          <a:xfrm>
            <a:off x="2480102" y="2340588"/>
            <a:ext cx="6940645" cy="1119116"/>
          </a:xfrm>
          <a:noFill/>
        </p:spPr>
        <p:txBody>
          <a:bodyPr/>
          <a:lstStyle>
            <a:lvl1pPr algn="ctr">
              <a:buNone/>
              <a:defRPr sz="3600">
                <a:solidFill>
                  <a:schemeClr val="bg1"/>
                </a:solidFill>
                <a:effectLst>
                  <a:outerShdw blurRad="38100" dist="38100" dir="2700000" algn="tl">
                    <a:srgbClr val="000000">
                      <a:alpha val="43137"/>
                    </a:srgbClr>
                  </a:outerShdw>
                </a:effectLst>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66567349"/>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482478-0F0D-D506-0867-41B3F8481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4665E-7660-85A4-57DB-64C1D69A91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6D9296-DCCB-5662-BDC9-B63EEA2D9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2472B-C334-4A8F-BE9E-A62B457BC03B}" type="slidenum">
              <a:rPr lang="en-US" smtClean="0"/>
              <a:t>‹#›</a:t>
            </a:fld>
            <a:endParaRPr lang="en-US"/>
          </a:p>
        </p:txBody>
      </p:sp>
      <p:pic>
        <p:nvPicPr>
          <p:cNvPr id="7" name="Picture 4" descr="Five Steps of Emergency Management">
            <a:extLst>
              <a:ext uri="{FF2B5EF4-FFF2-40B4-BE49-F238E27FC236}">
                <a16:creationId xmlns:a16="http://schemas.microsoft.com/office/drawing/2014/main" id="{D89E6D6B-C0E4-4A6E-F6B9-766A997A57C0}"/>
              </a:ext>
            </a:extLst>
          </p:cNvPr>
          <p:cNvPicPr>
            <a:picLocks noChangeAspect="1" noChangeArrowheads="1"/>
          </p:cNvPicPr>
          <p:nvPr userDrawn="1"/>
        </p:nvPicPr>
        <p:blipFill>
          <a:blip r:embed="rId14">
            <a:alphaModFix amt="20000"/>
            <a:extLst>
              <a:ext uri="{28A0092B-C50C-407E-A947-70E740481C1C}">
                <a14:useLocalDpi xmlns:a14="http://schemas.microsoft.com/office/drawing/2010/main" val="0"/>
              </a:ext>
            </a:extLst>
          </a:blip>
          <a:srcRect/>
          <a:stretch>
            <a:fillRect/>
          </a:stretch>
        </p:blipFill>
        <p:spPr bwMode="auto">
          <a:xfrm>
            <a:off x="4504966" y="2500963"/>
            <a:ext cx="3103533" cy="31104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2CA360-E743-BE05-A551-D539109A8707}"/>
              </a:ext>
            </a:extLst>
          </p:cNvPr>
          <p:cNvSpPr txBox="1"/>
          <p:nvPr userDrawn="1"/>
        </p:nvSpPr>
        <p:spPr>
          <a:xfrm>
            <a:off x="3676262" y="6351428"/>
            <a:ext cx="4572000" cy="369332"/>
          </a:xfrm>
          <a:prstGeom prst="rect">
            <a:avLst/>
          </a:prstGeom>
          <a:noFill/>
        </p:spPr>
        <p:txBody>
          <a:bodyPr wrap="square">
            <a:spAutoFit/>
          </a:bodyPr>
          <a:lstStyle/>
          <a:p>
            <a:pPr algn="ctr"/>
            <a:r>
              <a:rPr lang="en-US" b="1" dirty="0">
                <a:solidFill>
                  <a:schemeClr val="accent2">
                    <a:lumMod val="50000"/>
                  </a:schemeClr>
                </a:solidFill>
              </a:rPr>
              <a:t>Sedgwick County R.A.C.E.S.</a:t>
            </a:r>
          </a:p>
        </p:txBody>
      </p:sp>
      <p:pic>
        <p:nvPicPr>
          <p:cNvPr id="11" name="Picture 2">
            <a:extLst>
              <a:ext uri="{FF2B5EF4-FFF2-40B4-BE49-F238E27FC236}">
                <a16:creationId xmlns:a16="http://schemas.microsoft.com/office/drawing/2014/main" id="{43680DB5-E875-18D7-2726-FD18CCC9FCB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66739" y="6307461"/>
            <a:ext cx="1410003" cy="44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535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training.fema.gov/is/courseoverview.aspx?code=is-907"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B37F6-1C3E-3C06-3E92-134E2F8BAE71}"/>
              </a:ext>
            </a:extLst>
          </p:cNvPr>
          <p:cNvSpPr>
            <a:spLocks noGrp="1"/>
          </p:cNvSpPr>
          <p:nvPr>
            <p:ph type="ctrTitle"/>
          </p:nvPr>
        </p:nvSpPr>
        <p:spPr>
          <a:xfrm>
            <a:off x="699714" y="5490971"/>
            <a:ext cx="6962072" cy="1159200"/>
          </a:xfrm>
        </p:spPr>
        <p:txBody>
          <a:bodyPr anchor="ctr">
            <a:normAutofit/>
          </a:bodyPr>
          <a:lstStyle/>
          <a:p>
            <a:pPr algn="l"/>
            <a:r>
              <a:rPr lang="en-US" sz="4000" dirty="0">
                <a:solidFill>
                  <a:srgbClr val="FFFFFF"/>
                </a:solidFill>
              </a:rPr>
              <a:t>IS-907 - Active Shooter</a:t>
            </a:r>
          </a:p>
        </p:txBody>
      </p:sp>
      <p:sp>
        <p:nvSpPr>
          <p:cNvPr id="3" name="Subtitle 2">
            <a:extLst>
              <a:ext uri="{FF2B5EF4-FFF2-40B4-BE49-F238E27FC236}">
                <a16:creationId xmlns:a16="http://schemas.microsoft.com/office/drawing/2014/main" id="{4AD62A61-1E8F-C5AB-8BEC-82F8AB1486FB}"/>
              </a:ext>
            </a:extLst>
          </p:cNvPr>
          <p:cNvSpPr>
            <a:spLocks noGrp="1"/>
          </p:cNvSpPr>
          <p:nvPr>
            <p:ph type="subTitle" idx="1"/>
          </p:nvPr>
        </p:nvSpPr>
        <p:spPr>
          <a:xfrm>
            <a:off x="8456522" y="5633765"/>
            <a:ext cx="3408555" cy="873612"/>
          </a:xfrm>
        </p:spPr>
        <p:txBody>
          <a:bodyPr anchor="ctr">
            <a:normAutofit/>
          </a:bodyPr>
          <a:lstStyle/>
          <a:p>
            <a:pPr algn="l"/>
            <a:r>
              <a:rPr lang="en-US" sz="2000" dirty="0">
                <a:solidFill>
                  <a:srgbClr val="FFFFFF"/>
                </a:solidFill>
              </a:rPr>
              <a:t>What You Can Do?</a:t>
            </a:r>
          </a:p>
        </p:txBody>
      </p:sp>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7106"/>
            <a:ext cx="12192000" cy="3876010"/>
          </a:xfrm>
          <a:prstGeom prst="rect">
            <a:avLst/>
          </a:prstGeom>
        </p:spPr>
      </p:pic>
    </p:spTree>
    <p:extLst>
      <p:ext uri="{BB962C8B-B14F-4D97-AF65-F5344CB8AC3E}">
        <p14:creationId xmlns:p14="http://schemas.microsoft.com/office/powerpoint/2010/main" val="22471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4">
            <a:extLst>
              <a:ext uri="{FF2B5EF4-FFF2-40B4-BE49-F238E27FC236}">
                <a16:creationId xmlns:a16="http://schemas.microsoft.com/office/drawing/2014/main" id="{6D2F1208-A29A-3231-DF48-BBF55742579B}"/>
              </a:ext>
            </a:extLst>
          </p:cNvPr>
          <p:cNvSpPr>
            <a:spLocks noGrp="1" noChangeArrowheads="1"/>
          </p:cNvSpPr>
          <p:nvPr>
            <p:ph idx="1"/>
          </p:nvPr>
        </p:nvSpPr>
        <p:spPr>
          <a:xfrm>
            <a:off x="1981200" y="1201738"/>
            <a:ext cx="5591175" cy="4513262"/>
          </a:xfrm>
        </p:spPr>
        <p:txBody>
          <a:bodyPr/>
          <a:lstStyle/>
          <a:p>
            <a:pPr marL="457200" lvl="1" indent="0" algn="ctr">
              <a:buNone/>
              <a:tabLst/>
            </a:pPr>
            <a:r>
              <a:rPr lang="en-US" sz="2400" dirty="0">
                <a:solidFill>
                  <a:srgbClr val="C00000"/>
                </a:solidFill>
                <a:latin typeface="+mn-lt"/>
              </a:rPr>
              <a:t>DISPATCHER:</a:t>
            </a:r>
            <a:br>
              <a:rPr lang="en-US" sz="2400" dirty="0">
                <a:solidFill>
                  <a:srgbClr val="C00000"/>
                </a:solidFill>
                <a:latin typeface="+mn-lt"/>
              </a:rPr>
            </a:br>
            <a:r>
              <a:rPr lang="en-US" sz="2400" dirty="0">
                <a:solidFill>
                  <a:srgbClr val="C00000"/>
                </a:solidFill>
                <a:latin typeface="+mn-lt"/>
              </a:rPr>
              <a:t>“911, what is the nature of your emergency?” </a:t>
            </a:r>
            <a:br>
              <a:rPr lang="en-US" sz="2400" dirty="0">
                <a:solidFill>
                  <a:srgbClr val="C00000"/>
                </a:solidFill>
                <a:latin typeface="+mn-lt"/>
              </a:rPr>
            </a:br>
            <a:br>
              <a:rPr lang="en-US" sz="2400" dirty="0">
                <a:solidFill>
                  <a:srgbClr val="C00000"/>
                </a:solidFill>
                <a:latin typeface="+mn-lt"/>
              </a:rPr>
            </a:br>
            <a:r>
              <a:rPr lang="en-US" sz="2400" dirty="0">
                <a:solidFill>
                  <a:srgbClr val="C00000"/>
                </a:solidFill>
                <a:latin typeface="+mn-lt"/>
              </a:rPr>
              <a:t>CALLER:</a:t>
            </a:r>
            <a:br>
              <a:rPr lang="en-US" sz="2400" dirty="0">
                <a:solidFill>
                  <a:srgbClr val="C00000"/>
                </a:solidFill>
                <a:latin typeface="+mn-lt"/>
              </a:rPr>
            </a:br>
            <a:r>
              <a:rPr lang="en-US" sz="2400" dirty="0">
                <a:solidFill>
                  <a:srgbClr val="C00000"/>
                </a:solidFill>
                <a:latin typeface="+mn-lt"/>
              </a:rPr>
              <a:t>“There’s somebody with a gun in the main entrance to the mall and I don’t . . .”</a:t>
            </a:r>
            <a:br>
              <a:rPr lang="en-US" sz="2400" dirty="0">
                <a:latin typeface="+mn-lt"/>
              </a:rPr>
            </a:br>
            <a:br>
              <a:rPr lang="en-US" sz="2400" dirty="0">
                <a:latin typeface="+mn-lt"/>
              </a:rPr>
            </a:br>
            <a:r>
              <a:rPr lang="en-US" sz="2400" dirty="0">
                <a:latin typeface="+mn-lt"/>
              </a:rPr>
              <a:t>Active shooter situations are unpredictable and evolve quickly.</a:t>
            </a:r>
            <a:br>
              <a:rPr lang="en-US" sz="2400" dirty="0">
                <a:latin typeface="+mn-lt"/>
              </a:rPr>
            </a:br>
            <a:br>
              <a:rPr lang="en-US" sz="2400" dirty="0">
                <a:latin typeface="+mn-lt"/>
              </a:rPr>
            </a:br>
            <a:r>
              <a:rPr lang="en-US" sz="2400" dirty="0">
                <a:latin typeface="+mn-lt"/>
              </a:rPr>
              <a:t>Are you prepared?</a:t>
            </a:r>
            <a:endParaRPr lang="en-US" altLang="en-US" sz="2600" dirty="0"/>
          </a:p>
        </p:txBody>
      </p:sp>
      <p:pic>
        <p:nvPicPr>
          <p:cNvPr id="7171" name="Picture 4" descr="Man with gun standing in a hallway">
            <a:extLst>
              <a:ext uri="{FF2B5EF4-FFF2-40B4-BE49-F238E27FC236}">
                <a16:creationId xmlns:a16="http://schemas.microsoft.com/office/drawing/2014/main" id="{B1D43513-8CB1-914A-FE82-6A0E9E2BBE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056" y="1457325"/>
            <a:ext cx="3576833" cy="4124325"/>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4">
            <a:extLst>
              <a:ext uri="{FF2B5EF4-FFF2-40B4-BE49-F238E27FC236}">
                <a16:creationId xmlns:a16="http://schemas.microsoft.com/office/drawing/2014/main" id="{6D2F1208-A29A-3231-DF48-BBF55742579B}"/>
              </a:ext>
            </a:extLst>
          </p:cNvPr>
          <p:cNvSpPr>
            <a:spLocks noGrp="1" noChangeArrowheads="1"/>
          </p:cNvSpPr>
          <p:nvPr>
            <p:ph idx="1"/>
          </p:nvPr>
        </p:nvSpPr>
        <p:spPr>
          <a:xfrm>
            <a:off x="1981200" y="1828800"/>
            <a:ext cx="8229600" cy="3886200"/>
          </a:xfrm>
        </p:spPr>
        <p:txBody>
          <a:bodyPr/>
          <a:lstStyle/>
          <a:p>
            <a:pPr lvl="1">
              <a:tabLst/>
            </a:pPr>
            <a:r>
              <a:rPr lang="en-US" altLang="en-US" sz="2600" dirty="0"/>
              <a:t>Describe actions to take when confronted with:</a:t>
            </a:r>
          </a:p>
          <a:p>
            <a:pPr lvl="2">
              <a:tabLst/>
            </a:pPr>
            <a:r>
              <a:rPr lang="en-US" altLang="en-US" sz="2600" dirty="0"/>
              <a:t>An active shooter. </a:t>
            </a:r>
          </a:p>
          <a:p>
            <a:pPr lvl="2">
              <a:tabLst/>
            </a:pPr>
            <a:r>
              <a:rPr lang="en-US" altLang="en-US" sz="2600" dirty="0"/>
              <a:t>Law enforcement officers who are responding to the situation.</a:t>
            </a:r>
          </a:p>
          <a:p>
            <a:pPr lvl="1">
              <a:tabLst/>
            </a:pPr>
            <a:r>
              <a:rPr lang="en-US" altLang="en-US" sz="2600" dirty="0"/>
              <a:t>Recognize potential workplace violence indicators.</a:t>
            </a:r>
          </a:p>
          <a:p>
            <a:pPr lvl="1">
              <a:tabLst/>
            </a:pPr>
            <a:r>
              <a:rPr lang="en-US" altLang="en-US" sz="2600" dirty="0"/>
              <a:t>Describe actions to take to prevent and prepare for potential active shooter incidents.</a:t>
            </a:r>
          </a:p>
          <a:p>
            <a:pPr lvl="1">
              <a:tabLst/>
            </a:pPr>
            <a:r>
              <a:rPr lang="en-US" altLang="en-US" sz="2600" dirty="0"/>
              <a:t>Describe how to manage the consequences of an active shooter incident.</a:t>
            </a:r>
          </a:p>
          <a:p>
            <a:pPr lvl="1">
              <a:tabLst/>
            </a:pPr>
            <a:endParaRPr lang="en-US" altLang="en-US" sz="2600" dirty="0"/>
          </a:p>
          <a:p>
            <a:endParaRPr lang="en-US" altLang="en-US" sz="2600" dirty="0"/>
          </a:p>
        </p:txBody>
      </p:sp>
      <p:sp>
        <p:nvSpPr>
          <p:cNvPr id="13315" name="Title 3">
            <a:extLst>
              <a:ext uri="{FF2B5EF4-FFF2-40B4-BE49-F238E27FC236}">
                <a16:creationId xmlns:a16="http://schemas.microsoft.com/office/drawing/2014/main" id="{80CB6585-D817-B88F-CD8F-4F34891DF1CD}"/>
              </a:ext>
            </a:extLst>
          </p:cNvPr>
          <p:cNvSpPr>
            <a:spLocks noGrp="1" noChangeArrowheads="1"/>
          </p:cNvSpPr>
          <p:nvPr>
            <p:ph type="title"/>
          </p:nvPr>
        </p:nvSpPr>
        <p:spPr/>
        <p:txBody>
          <a:bodyPr/>
          <a:lstStyle/>
          <a:p>
            <a:r>
              <a:rPr lang="en-US" altLang="en-US"/>
              <a:t>Course Objectives</a:t>
            </a:r>
          </a:p>
        </p:txBody>
      </p:sp>
    </p:spTree>
    <p:extLst>
      <p:ext uri="{BB962C8B-B14F-4D97-AF65-F5344CB8AC3E}">
        <p14:creationId xmlns:p14="http://schemas.microsoft.com/office/powerpoint/2010/main" val="3140116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8">
            <a:extLst>
              <a:ext uri="{FF2B5EF4-FFF2-40B4-BE49-F238E27FC236}">
                <a16:creationId xmlns:a16="http://schemas.microsoft.com/office/drawing/2014/main" id="{7ABAEC75-3243-0AC6-2E1D-9E7F90C0AAD4}"/>
              </a:ext>
            </a:extLst>
          </p:cNvPr>
          <p:cNvSpPr>
            <a:spLocks noGrp="1" noChangeArrowheads="1"/>
          </p:cNvSpPr>
          <p:nvPr>
            <p:ph idx="1"/>
          </p:nvPr>
        </p:nvSpPr>
        <p:spPr>
          <a:xfrm>
            <a:off x="1981201" y="1828800"/>
            <a:ext cx="3736975" cy="3886200"/>
          </a:xfrm>
        </p:spPr>
        <p:txBody>
          <a:bodyPr/>
          <a:lstStyle/>
          <a:p>
            <a:r>
              <a:rPr lang="en-US" altLang="en-US" dirty="0"/>
              <a:t>Where we:</a:t>
            </a:r>
          </a:p>
          <a:p>
            <a:pPr lvl="1">
              <a:tabLst/>
            </a:pPr>
            <a:r>
              <a:rPr lang="en-US" altLang="en-US" dirty="0"/>
              <a:t>Shop</a:t>
            </a:r>
          </a:p>
          <a:p>
            <a:pPr lvl="1">
              <a:tabLst/>
            </a:pPr>
            <a:r>
              <a:rPr lang="en-US" altLang="en-US" dirty="0"/>
              <a:t>Exercise free speech</a:t>
            </a:r>
          </a:p>
          <a:p>
            <a:pPr lvl="1">
              <a:tabLst/>
            </a:pPr>
            <a:r>
              <a:rPr lang="en-US" altLang="en-US" dirty="0"/>
              <a:t>Learn</a:t>
            </a:r>
          </a:p>
          <a:p>
            <a:pPr lvl="1">
              <a:tabLst/>
            </a:pPr>
            <a:r>
              <a:rPr lang="en-US" altLang="en-US" dirty="0"/>
              <a:t>Work</a:t>
            </a:r>
          </a:p>
        </p:txBody>
      </p:sp>
      <p:sp>
        <p:nvSpPr>
          <p:cNvPr id="15363" name="Title 8">
            <a:extLst>
              <a:ext uri="{FF2B5EF4-FFF2-40B4-BE49-F238E27FC236}">
                <a16:creationId xmlns:a16="http://schemas.microsoft.com/office/drawing/2014/main" id="{B0331032-EEC9-CF2A-1196-A0347F1CABEA}"/>
              </a:ext>
            </a:extLst>
          </p:cNvPr>
          <p:cNvSpPr>
            <a:spLocks noGrp="1" noChangeArrowheads="1"/>
          </p:cNvSpPr>
          <p:nvPr>
            <p:ph type="title"/>
          </p:nvPr>
        </p:nvSpPr>
        <p:spPr/>
        <p:txBody>
          <a:bodyPr/>
          <a:lstStyle/>
          <a:p>
            <a:r>
              <a:rPr lang="en-US" altLang="en-US"/>
              <a:t>Active Shooter Incidents</a:t>
            </a:r>
          </a:p>
        </p:txBody>
      </p:sp>
      <p:grpSp>
        <p:nvGrpSpPr>
          <p:cNvPr id="15364" name="Group 13" descr="Collage of photos (clockwise from top right): U.S. Representative Gabrielle (Gabby) Gifforrd; emergency response vehicle at an inicident; man holding photo of woman killed in indicent; couple holding hands and walking inside a mall.">
            <a:extLst>
              <a:ext uri="{FF2B5EF4-FFF2-40B4-BE49-F238E27FC236}">
                <a16:creationId xmlns:a16="http://schemas.microsoft.com/office/drawing/2014/main" id="{57AEDC79-7D8F-749C-6390-706FBB2327FF}"/>
              </a:ext>
            </a:extLst>
          </p:cNvPr>
          <p:cNvGrpSpPr>
            <a:grpSpLocks/>
          </p:cNvGrpSpPr>
          <p:nvPr/>
        </p:nvGrpSpPr>
        <p:grpSpPr bwMode="auto">
          <a:xfrm>
            <a:off x="6704648" y="1828800"/>
            <a:ext cx="4114800" cy="3705225"/>
            <a:chOff x="4556235" y="1336126"/>
            <a:chExt cx="4114814" cy="3703943"/>
          </a:xfrm>
        </p:grpSpPr>
        <p:pic>
          <p:nvPicPr>
            <p:cNvPr id="2" name="Picture 4">
              <a:extLst>
                <a:ext uri="{FF2B5EF4-FFF2-40B4-BE49-F238E27FC236}">
                  <a16:creationId xmlns:a16="http://schemas.microsoft.com/office/drawing/2014/main" id="{659D873A-DC7D-40A9-19D2-106744086AC8}"/>
                </a:ext>
              </a:extLst>
            </p:cNvPr>
            <p:cNvPicPr>
              <a:picLocks noChangeAspect="1" noChangeArrowheads="1"/>
            </p:cNvPicPr>
            <p:nvPr/>
          </p:nvPicPr>
          <p:blipFill>
            <a:blip r:embed="rId3"/>
            <a:srcRect/>
            <a:stretch>
              <a:fillRect/>
            </a:stretch>
          </p:blipFill>
          <p:spPr bwMode="auto">
            <a:xfrm>
              <a:off x="4556235" y="3105576"/>
              <a:ext cx="1736731" cy="1934493"/>
            </a:xfrm>
            <a:prstGeom prst="rect">
              <a:avLst/>
            </a:prstGeom>
            <a:noFill/>
            <a:ln w="9525">
              <a:solidFill>
                <a:srgbClr val="104173"/>
              </a:solidFill>
              <a:miter lim="800000"/>
              <a:headEnd/>
              <a:tailEnd/>
            </a:ln>
            <a:effectLst>
              <a:outerShdw blurRad="50800" dist="38100" dir="2700000" algn="tl" rotWithShape="0">
                <a:prstClr val="black">
                  <a:alpha val="40000"/>
                </a:prstClr>
              </a:outerShdw>
            </a:effectLst>
          </p:spPr>
        </p:pic>
        <p:pic>
          <p:nvPicPr>
            <p:cNvPr id="3" name="Picture 3">
              <a:extLst>
                <a:ext uri="{FF2B5EF4-FFF2-40B4-BE49-F238E27FC236}">
                  <a16:creationId xmlns:a16="http://schemas.microsoft.com/office/drawing/2014/main" id="{06B1B648-C332-F573-9E47-C9018F214C9F}"/>
                </a:ext>
              </a:extLst>
            </p:cNvPr>
            <p:cNvPicPr>
              <a:picLocks noChangeAspect="1" noChangeArrowheads="1"/>
            </p:cNvPicPr>
            <p:nvPr/>
          </p:nvPicPr>
          <p:blipFill>
            <a:blip r:embed="rId4"/>
            <a:srcRect/>
            <a:stretch>
              <a:fillRect/>
            </a:stretch>
          </p:blipFill>
          <p:spPr bwMode="auto">
            <a:xfrm>
              <a:off x="6043727" y="3405510"/>
              <a:ext cx="2627322" cy="1634559"/>
            </a:xfrm>
            <a:prstGeom prst="rect">
              <a:avLst/>
            </a:prstGeom>
            <a:noFill/>
            <a:ln w="9525">
              <a:solidFill>
                <a:srgbClr val="104173"/>
              </a:solidFill>
              <a:miter lim="800000"/>
              <a:headEnd/>
              <a:tailEnd/>
            </a:ln>
            <a:effectLst>
              <a:outerShdw blurRad="50800" dist="38100" dir="2700000" algn="tl" rotWithShape="0">
                <a:prstClr val="black">
                  <a:alpha val="40000"/>
                </a:prstClr>
              </a:outerShdw>
            </a:effectLst>
          </p:spPr>
        </p:pic>
        <p:pic>
          <p:nvPicPr>
            <p:cNvPr id="9221" name="Picture 5">
              <a:extLst>
                <a:ext uri="{FF2B5EF4-FFF2-40B4-BE49-F238E27FC236}">
                  <a16:creationId xmlns:a16="http://schemas.microsoft.com/office/drawing/2014/main" id="{9E0FC0F2-FED7-BA45-57F5-C2B09ABED18D}"/>
                </a:ext>
              </a:extLst>
            </p:cNvPr>
            <p:cNvPicPr>
              <a:picLocks noChangeAspect="1" noChangeArrowheads="1"/>
            </p:cNvPicPr>
            <p:nvPr/>
          </p:nvPicPr>
          <p:blipFill>
            <a:blip r:embed="rId5"/>
            <a:srcRect/>
            <a:stretch>
              <a:fillRect/>
            </a:stretch>
          </p:blipFill>
          <p:spPr bwMode="auto">
            <a:xfrm>
              <a:off x="4556235" y="1336126"/>
              <a:ext cx="2595571" cy="1759928"/>
            </a:xfrm>
            <a:prstGeom prst="rect">
              <a:avLst/>
            </a:prstGeom>
            <a:noFill/>
            <a:ln w="9525">
              <a:solidFill>
                <a:srgbClr val="104173"/>
              </a:solidFill>
              <a:miter lim="800000"/>
              <a:headEnd/>
              <a:tailEnd/>
            </a:ln>
            <a:effectLst>
              <a:outerShdw blurRad="50800" dist="38100" dir="2700000" algn="tl" rotWithShape="0">
                <a:prstClr val="black">
                  <a:alpha val="40000"/>
                </a:prstClr>
              </a:outerShdw>
            </a:effectLst>
          </p:spPr>
        </p:pic>
        <p:pic>
          <p:nvPicPr>
            <p:cNvPr id="13" name="Picture 12" descr="220px-Gabrielle_Giffords_official_portrait.jpg">
              <a:extLst>
                <a:ext uri="{FF2B5EF4-FFF2-40B4-BE49-F238E27FC236}">
                  <a16:creationId xmlns:a16="http://schemas.microsoft.com/office/drawing/2014/main" id="{CAA196F6-543A-27C2-9395-2F16BD0DFAE4}"/>
                </a:ext>
              </a:extLst>
            </p:cNvPr>
            <p:cNvPicPr>
              <a:picLocks noChangeAspect="1"/>
            </p:cNvPicPr>
            <p:nvPr/>
          </p:nvPicPr>
          <p:blipFill>
            <a:blip r:embed="rId6"/>
            <a:stretch>
              <a:fillRect/>
            </a:stretch>
          </p:blipFill>
          <p:spPr>
            <a:xfrm>
              <a:off x="7027980" y="1336126"/>
              <a:ext cx="1643069" cy="2055101"/>
            </a:xfrm>
            <a:prstGeom prst="rect">
              <a:avLst/>
            </a:prstGeom>
            <a:ln>
              <a:solidFill>
                <a:srgbClr val="104173"/>
              </a:solidFill>
            </a:ln>
            <a:effectLst>
              <a:outerShdw blurRad="50800" dist="38100" dir="2700000" algn="tl" rotWithShape="0">
                <a:prstClr val="black">
                  <a:alpha val="40000"/>
                </a:prstClr>
              </a:outerShdw>
            </a:effectLst>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8">
            <a:extLst>
              <a:ext uri="{FF2B5EF4-FFF2-40B4-BE49-F238E27FC236}">
                <a16:creationId xmlns:a16="http://schemas.microsoft.com/office/drawing/2014/main" id="{D8D0D7B7-0B87-877A-78AC-7B2711B55CE9}"/>
              </a:ext>
            </a:extLst>
          </p:cNvPr>
          <p:cNvSpPr>
            <a:spLocks noGrp="1" noChangeArrowheads="1"/>
          </p:cNvSpPr>
          <p:nvPr>
            <p:ph idx="1"/>
          </p:nvPr>
        </p:nvSpPr>
        <p:spPr>
          <a:xfrm>
            <a:off x="1981201" y="1828800"/>
            <a:ext cx="4373563" cy="3886200"/>
          </a:xfrm>
        </p:spPr>
        <p:txBody>
          <a:bodyPr/>
          <a:lstStyle/>
          <a:p>
            <a:pPr lvl="1"/>
            <a:r>
              <a:rPr lang="en-US" altLang="en-US" dirty="0"/>
              <a:t>More frequent.</a:t>
            </a:r>
          </a:p>
          <a:p>
            <a:pPr lvl="1"/>
            <a:r>
              <a:rPr lang="en-US" altLang="en-US" dirty="0"/>
              <a:t>Anger, revenge, ideology, untreated mental illness. </a:t>
            </a:r>
          </a:p>
        </p:txBody>
      </p:sp>
      <p:sp>
        <p:nvSpPr>
          <p:cNvPr id="17411" name="Rectangle 2">
            <a:extLst>
              <a:ext uri="{FF2B5EF4-FFF2-40B4-BE49-F238E27FC236}">
                <a16:creationId xmlns:a16="http://schemas.microsoft.com/office/drawing/2014/main" id="{7AFC91BB-A436-0C42-E7F8-9CABC7E0285A}"/>
              </a:ext>
            </a:extLst>
          </p:cNvPr>
          <p:cNvSpPr>
            <a:spLocks noGrp="1" noChangeAspect="1" noChangeArrowheads="1"/>
          </p:cNvSpPr>
          <p:nvPr>
            <p:ph type="title"/>
          </p:nvPr>
        </p:nvSpPr>
        <p:spPr/>
        <p:txBody>
          <a:bodyPr/>
          <a:lstStyle/>
          <a:p>
            <a:r>
              <a:rPr lang="en-US" altLang="en-US"/>
              <a:t>About Active Shooter Incidents</a:t>
            </a:r>
          </a:p>
        </p:txBody>
      </p:sp>
      <p:pic>
        <p:nvPicPr>
          <p:cNvPr id="17412" name="Picture 4" descr="Man holding gun and standing in a hallway.">
            <a:extLst>
              <a:ext uri="{FF2B5EF4-FFF2-40B4-BE49-F238E27FC236}">
                <a16:creationId xmlns:a16="http://schemas.microsoft.com/office/drawing/2014/main" id="{3341EE01-84F3-56B4-A933-E17E76291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0474" y="1828800"/>
            <a:ext cx="2905125" cy="3348038"/>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pic>
        <p:nvPicPr>
          <p:cNvPr id="17413" name="Picture 6" descr="Employees can help prevent and prepare.">
            <a:extLst>
              <a:ext uri="{FF2B5EF4-FFF2-40B4-BE49-F238E27FC236}">
                <a16:creationId xmlns:a16="http://schemas.microsoft.com/office/drawing/2014/main" id="{B9A71256-360E-3F1A-EB41-1146E585C9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1364" y="4232276"/>
            <a:ext cx="4797425"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8">
            <a:extLst>
              <a:ext uri="{FF2B5EF4-FFF2-40B4-BE49-F238E27FC236}">
                <a16:creationId xmlns:a16="http://schemas.microsoft.com/office/drawing/2014/main" id="{4B10930A-00C1-A59A-A55C-25B92C422A12}"/>
              </a:ext>
            </a:extLst>
          </p:cNvPr>
          <p:cNvSpPr>
            <a:spLocks noGrp="1" noChangeArrowheads="1"/>
          </p:cNvSpPr>
          <p:nvPr>
            <p:ph idx="1"/>
          </p:nvPr>
        </p:nvSpPr>
        <p:spPr>
          <a:xfrm>
            <a:off x="6096000" y="1828800"/>
            <a:ext cx="4114801" cy="3886200"/>
          </a:xfrm>
        </p:spPr>
        <p:txBody>
          <a:bodyPr/>
          <a:lstStyle/>
          <a:p>
            <a:pPr lvl="1"/>
            <a:r>
              <a:rPr lang="en-US" altLang="en-US" dirty="0"/>
              <a:t>Unpredictable.</a:t>
            </a:r>
          </a:p>
          <a:p>
            <a:pPr lvl="1"/>
            <a:r>
              <a:rPr lang="en-US" altLang="en-US" dirty="0"/>
              <a:t>Evolve quickly.</a:t>
            </a:r>
          </a:p>
          <a:p>
            <a:pPr lvl="1"/>
            <a:r>
              <a:rPr lang="en-US" altLang="en-US" dirty="0"/>
              <a:t>Continue until stopped by law enforcement, suicide, or intervention.</a:t>
            </a:r>
          </a:p>
        </p:txBody>
      </p:sp>
      <p:sp>
        <p:nvSpPr>
          <p:cNvPr id="19459" name="Rectangle 2">
            <a:extLst>
              <a:ext uri="{FF2B5EF4-FFF2-40B4-BE49-F238E27FC236}">
                <a16:creationId xmlns:a16="http://schemas.microsoft.com/office/drawing/2014/main" id="{600D4BA9-D2E6-9718-770E-849CBCF69C27}"/>
              </a:ext>
            </a:extLst>
          </p:cNvPr>
          <p:cNvSpPr>
            <a:spLocks noGrp="1" noChangeAspect="1" noChangeArrowheads="1"/>
          </p:cNvSpPr>
          <p:nvPr>
            <p:ph type="title"/>
          </p:nvPr>
        </p:nvSpPr>
        <p:spPr/>
        <p:txBody>
          <a:bodyPr/>
          <a:lstStyle/>
          <a:p>
            <a:r>
              <a:rPr lang="en-US" altLang="en-US"/>
              <a:t>Active Shooter Situations</a:t>
            </a:r>
          </a:p>
        </p:txBody>
      </p:sp>
      <p:pic>
        <p:nvPicPr>
          <p:cNvPr id="19460" name="Picture 4" descr="Person pointing gun straight forward.">
            <a:extLst>
              <a:ext uri="{FF2B5EF4-FFF2-40B4-BE49-F238E27FC236}">
                <a16:creationId xmlns:a16="http://schemas.microsoft.com/office/drawing/2014/main" id="{0395250E-616F-12C8-29E2-35CCF9E84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699" y="1828800"/>
            <a:ext cx="3108325" cy="4275137"/>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A878AFD-CAF5-CD60-34EF-5252BC7654BE}"/>
              </a:ext>
            </a:extLst>
          </p:cNvPr>
          <p:cNvSpPr>
            <a:spLocks noGrp="1" noChangeAspect="1" noChangeArrowheads="1"/>
          </p:cNvSpPr>
          <p:nvPr>
            <p:ph type="title"/>
          </p:nvPr>
        </p:nvSpPr>
        <p:spPr/>
        <p:txBody>
          <a:bodyPr/>
          <a:lstStyle/>
          <a:p>
            <a:r>
              <a:rPr lang="en-US" altLang="en-US"/>
              <a:t>Course Topics</a:t>
            </a:r>
          </a:p>
        </p:txBody>
      </p:sp>
      <p:pic>
        <p:nvPicPr>
          <p:cNvPr id="23555" name="Picture 13" descr="Topics identified with photographs:&#10;1.  Respond (panicked-looking man holding door whut while locking it);&#10;2.  Prepare (people around a conference table working on plans);&#10;3.  Follow up (person taking notes while speaking with another person)&#10;">
            <a:extLst>
              <a:ext uri="{FF2B5EF4-FFF2-40B4-BE49-F238E27FC236}">
                <a16:creationId xmlns:a16="http://schemas.microsoft.com/office/drawing/2014/main" id="{2B0A5CD9-E25F-89FD-2360-A49DD4CC4D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125" y="1828800"/>
            <a:ext cx="8413750"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a:extLst>
              <a:ext uri="{FF2B5EF4-FFF2-40B4-BE49-F238E27FC236}">
                <a16:creationId xmlns:a16="http://schemas.microsoft.com/office/drawing/2014/main" id="{C63F4F9C-CE68-C24D-8DCC-E665896D9DE6}"/>
              </a:ext>
            </a:extLst>
          </p:cNvPr>
          <p:cNvSpPr>
            <a:spLocks noGrp="1" noChangeArrowheads="1"/>
          </p:cNvSpPr>
          <p:nvPr>
            <p:ph type="title"/>
          </p:nvPr>
        </p:nvSpPr>
        <p:spPr/>
        <p:txBody>
          <a:bodyPr/>
          <a:lstStyle/>
          <a:p>
            <a:r>
              <a:rPr lang="en-US" altLang="en-US"/>
              <a:t>Discussion:  Response</a:t>
            </a:r>
          </a:p>
        </p:txBody>
      </p:sp>
      <p:pic>
        <p:nvPicPr>
          <p:cNvPr id="25603" name="Picture 4" descr="What actions should you take to keep yourself safe in an active shooter situation?">
            <a:extLst>
              <a:ext uri="{FF2B5EF4-FFF2-40B4-BE49-F238E27FC236}">
                <a16:creationId xmlns:a16="http://schemas.microsoft.com/office/drawing/2014/main" id="{0E1EAB90-B244-A444-2D67-B27FB43B67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9150" y="2027239"/>
            <a:ext cx="5475288"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8">
            <a:extLst>
              <a:ext uri="{FF2B5EF4-FFF2-40B4-BE49-F238E27FC236}">
                <a16:creationId xmlns:a16="http://schemas.microsoft.com/office/drawing/2014/main" id="{71E2BBA5-7C0F-0D4F-81C3-80F9CBCE1F04}"/>
              </a:ext>
            </a:extLst>
          </p:cNvPr>
          <p:cNvSpPr>
            <a:spLocks noGrp="1" noChangeArrowheads="1"/>
          </p:cNvSpPr>
          <p:nvPr>
            <p:ph idx="1"/>
          </p:nvPr>
        </p:nvSpPr>
        <p:spPr>
          <a:xfrm>
            <a:off x="6096000" y="1828800"/>
            <a:ext cx="3794126" cy="3886200"/>
          </a:xfrm>
        </p:spPr>
        <p:txBody>
          <a:bodyPr/>
          <a:lstStyle/>
          <a:p>
            <a:pPr marL="341313" indent="-341313">
              <a:buFont typeface="Wingdings" panose="05000000000000000000" pitchFamily="2" charset="2"/>
              <a:buChar char="§"/>
            </a:pPr>
            <a:r>
              <a:rPr lang="en-US" altLang="en-US" dirty="0"/>
              <a:t>Run</a:t>
            </a:r>
          </a:p>
          <a:p>
            <a:pPr marL="341313" indent="-341313">
              <a:buFont typeface="Wingdings" panose="05000000000000000000" pitchFamily="2" charset="2"/>
              <a:buChar char="§"/>
            </a:pPr>
            <a:r>
              <a:rPr lang="en-US" altLang="en-US" dirty="0"/>
              <a:t>Hide</a:t>
            </a:r>
          </a:p>
          <a:p>
            <a:pPr marL="341313" indent="-341313">
              <a:buFont typeface="Wingdings" panose="05000000000000000000" pitchFamily="2" charset="2"/>
              <a:buChar char="§"/>
            </a:pPr>
            <a:r>
              <a:rPr lang="en-US" altLang="en-US" dirty="0"/>
              <a:t>Fight</a:t>
            </a:r>
          </a:p>
        </p:txBody>
      </p:sp>
      <p:sp>
        <p:nvSpPr>
          <p:cNvPr id="27651" name="Rectangle 2">
            <a:extLst>
              <a:ext uri="{FF2B5EF4-FFF2-40B4-BE49-F238E27FC236}">
                <a16:creationId xmlns:a16="http://schemas.microsoft.com/office/drawing/2014/main" id="{2CECC02D-0488-A0EF-2FFB-DC111F6E39AA}"/>
              </a:ext>
            </a:extLst>
          </p:cNvPr>
          <p:cNvSpPr>
            <a:spLocks noGrp="1" noChangeAspect="1" noChangeArrowheads="1"/>
          </p:cNvSpPr>
          <p:nvPr>
            <p:ph type="title"/>
          </p:nvPr>
        </p:nvSpPr>
        <p:spPr/>
        <p:txBody>
          <a:bodyPr/>
          <a:lstStyle/>
          <a:p>
            <a:r>
              <a:rPr lang="en-US" altLang="en-US"/>
              <a:t>How To Respond</a:t>
            </a:r>
          </a:p>
        </p:txBody>
      </p:sp>
      <p:pic>
        <p:nvPicPr>
          <p:cNvPr id="27652" name="Picture 7" descr="Panicked-looking man holding a door shut while locking it and labeled, &quot;Respond.&quot;&#10;">
            <a:extLst>
              <a:ext uri="{FF2B5EF4-FFF2-40B4-BE49-F238E27FC236}">
                <a16:creationId xmlns:a16="http://schemas.microsoft.com/office/drawing/2014/main" id="{34320BC6-E937-5400-B765-FE2A933BF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798" y="1828800"/>
            <a:ext cx="2590800" cy="418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8">
            <a:extLst>
              <a:ext uri="{FF2B5EF4-FFF2-40B4-BE49-F238E27FC236}">
                <a16:creationId xmlns:a16="http://schemas.microsoft.com/office/drawing/2014/main" id="{25EFA07C-4981-1ACE-0636-1B2EE4ED099E}"/>
              </a:ext>
            </a:extLst>
          </p:cNvPr>
          <p:cNvSpPr>
            <a:spLocks noGrp="1" noChangeArrowheads="1"/>
          </p:cNvSpPr>
          <p:nvPr>
            <p:ph idx="1"/>
          </p:nvPr>
        </p:nvSpPr>
        <p:spPr>
          <a:xfrm>
            <a:off x="1981200" y="1828800"/>
            <a:ext cx="5957888" cy="3886200"/>
          </a:xfrm>
        </p:spPr>
        <p:txBody>
          <a:bodyPr/>
          <a:lstStyle/>
          <a:p>
            <a:pPr lvl="1"/>
            <a:r>
              <a:rPr lang="en-US" altLang="en-US" dirty="0"/>
              <a:t>Have an escape route and plan in mind.</a:t>
            </a:r>
          </a:p>
          <a:p>
            <a:pPr lvl="1"/>
            <a:r>
              <a:rPr lang="en-US" altLang="en-US" dirty="0"/>
              <a:t>Leave your belongings behind.</a:t>
            </a:r>
          </a:p>
          <a:p>
            <a:pPr lvl="1"/>
            <a:r>
              <a:rPr lang="en-US" altLang="en-US" dirty="0"/>
              <a:t>Help others escape, if possible.</a:t>
            </a:r>
          </a:p>
          <a:p>
            <a:pPr lvl="1"/>
            <a:r>
              <a:rPr lang="en-US" altLang="en-US" dirty="0"/>
              <a:t>Evacuate regardless of others. </a:t>
            </a:r>
          </a:p>
          <a:p>
            <a:pPr lvl="1"/>
            <a:r>
              <a:rPr lang="en-US" altLang="en-US" dirty="0"/>
              <a:t>Warn/prevent individuals from entering.</a:t>
            </a:r>
          </a:p>
        </p:txBody>
      </p:sp>
      <p:sp>
        <p:nvSpPr>
          <p:cNvPr id="29699" name="Rectangle 2">
            <a:extLst>
              <a:ext uri="{FF2B5EF4-FFF2-40B4-BE49-F238E27FC236}">
                <a16:creationId xmlns:a16="http://schemas.microsoft.com/office/drawing/2014/main" id="{E9B1815F-E663-DD57-3574-61E5D24F9B6B}"/>
              </a:ext>
            </a:extLst>
          </p:cNvPr>
          <p:cNvSpPr>
            <a:spLocks noGrp="1" noChangeAspect="1" noChangeArrowheads="1"/>
          </p:cNvSpPr>
          <p:nvPr>
            <p:ph type="title"/>
          </p:nvPr>
        </p:nvSpPr>
        <p:spPr/>
        <p:txBody>
          <a:bodyPr/>
          <a:lstStyle/>
          <a:p>
            <a:r>
              <a:rPr lang="en-US" altLang="en-US"/>
              <a:t>Run (1 of 2)</a:t>
            </a:r>
          </a:p>
        </p:txBody>
      </p:sp>
      <p:pic>
        <p:nvPicPr>
          <p:cNvPr id="6" name="Picture 5" descr="Man exiting a doorway and looking back over shoulder.">
            <a:extLst>
              <a:ext uri="{FF2B5EF4-FFF2-40B4-BE49-F238E27FC236}">
                <a16:creationId xmlns:a16="http://schemas.microsoft.com/office/drawing/2014/main" id="{D7756855-BD1D-25AB-B37A-D80FC8FB24C9}"/>
              </a:ext>
            </a:extLst>
          </p:cNvPr>
          <p:cNvPicPr>
            <a:picLocks noChangeAspect="1"/>
          </p:cNvPicPr>
          <p:nvPr/>
        </p:nvPicPr>
        <p:blipFill>
          <a:blip r:embed="rId3"/>
          <a:srcRect/>
          <a:stretch>
            <a:fillRect/>
          </a:stretch>
        </p:blipFill>
        <p:spPr>
          <a:xfrm>
            <a:off x="8224838" y="1285875"/>
            <a:ext cx="1828800" cy="1828800"/>
          </a:xfrm>
          <a:prstGeom prst="rect">
            <a:avLst/>
          </a:prstGeom>
          <a:ln>
            <a:solidFill>
              <a:srgbClr val="104173"/>
            </a:solidFill>
          </a:ln>
          <a:effectLst>
            <a:outerShdw blurRad="50800" dist="38100" dir="2700000" algn="tl" rotWithShape="0">
              <a:prstClr val="black">
                <a:alpha val="40000"/>
              </a:prstClr>
            </a:outerShdw>
          </a:effectLst>
        </p:spPr>
      </p:pic>
      <p:pic>
        <p:nvPicPr>
          <p:cNvPr id="7" name="Picture 6" descr="Man assisting an elderly woman while pointing in the direction to proceed.">
            <a:extLst>
              <a:ext uri="{FF2B5EF4-FFF2-40B4-BE49-F238E27FC236}">
                <a16:creationId xmlns:a16="http://schemas.microsoft.com/office/drawing/2014/main" id="{66C4943F-91C5-5304-676F-E8B60EB0E31D}"/>
              </a:ext>
            </a:extLst>
          </p:cNvPr>
          <p:cNvPicPr>
            <a:picLocks noChangeAspect="1"/>
          </p:cNvPicPr>
          <p:nvPr/>
        </p:nvPicPr>
        <p:blipFill>
          <a:blip r:embed="rId4"/>
          <a:srcRect/>
          <a:stretch>
            <a:fillRect/>
          </a:stretch>
        </p:blipFill>
        <p:spPr>
          <a:xfrm>
            <a:off x="8224838" y="3375025"/>
            <a:ext cx="1828800" cy="1828800"/>
          </a:xfrm>
          <a:prstGeom prst="rect">
            <a:avLst/>
          </a:prstGeom>
          <a:ln>
            <a:solidFill>
              <a:srgbClr val="104173"/>
            </a:solidFill>
          </a:ln>
          <a:effectLst>
            <a:outerShdw blurRad="50800" dist="38100" dir="2700000" algn="tl" rotWithShape="0">
              <a:prstClr val="black">
                <a:alpha val="40000"/>
              </a:prst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8">
            <a:extLst>
              <a:ext uri="{FF2B5EF4-FFF2-40B4-BE49-F238E27FC236}">
                <a16:creationId xmlns:a16="http://schemas.microsoft.com/office/drawing/2014/main" id="{4375A356-B32E-7FF0-3180-6FB528DBE170}"/>
              </a:ext>
            </a:extLst>
          </p:cNvPr>
          <p:cNvSpPr>
            <a:spLocks noGrp="1" noChangeArrowheads="1"/>
          </p:cNvSpPr>
          <p:nvPr>
            <p:ph idx="1"/>
          </p:nvPr>
        </p:nvSpPr>
        <p:spPr>
          <a:xfrm>
            <a:off x="1981200" y="1828800"/>
            <a:ext cx="5753100" cy="3886200"/>
          </a:xfrm>
        </p:spPr>
        <p:txBody>
          <a:bodyPr/>
          <a:lstStyle/>
          <a:p>
            <a:pPr lvl="1"/>
            <a:r>
              <a:rPr lang="en-US" altLang="en-US" dirty="0"/>
              <a:t>Do not attempt to move wounded people.</a:t>
            </a:r>
          </a:p>
          <a:p>
            <a:pPr lvl="1"/>
            <a:r>
              <a:rPr lang="en-US" altLang="en-US" dirty="0"/>
              <a:t>Keep your hands visible.</a:t>
            </a:r>
          </a:p>
          <a:p>
            <a:pPr lvl="1"/>
            <a:r>
              <a:rPr lang="en-US" altLang="en-US" dirty="0"/>
              <a:t>Follow police instructions.</a:t>
            </a:r>
          </a:p>
          <a:p>
            <a:pPr lvl="1"/>
            <a:r>
              <a:rPr lang="en-US" altLang="en-US" dirty="0"/>
              <a:t>Call 911 when safe.</a:t>
            </a:r>
          </a:p>
        </p:txBody>
      </p:sp>
      <p:sp>
        <p:nvSpPr>
          <p:cNvPr id="31747" name="Rectangle 2">
            <a:extLst>
              <a:ext uri="{FF2B5EF4-FFF2-40B4-BE49-F238E27FC236}">
                <a16:creationId xmlns:a16="http://schemas.microsoft.com/office/drawing/2014/main" id="{307F3139-7803-D121-3FE8-9E4DE63BBE93}"/>
              </a:ext>
            </a:extLst>
          </p:cNvPr>
          <p:cNvSpPr>
            <a:spLocks noGrp="1" noChangeAspect="1" noChangeArrowheads="1"/>
          </p:cNvSpPr>
          <p:nvPr>
            <p:ph type="title"/>
          </p:nvPr>
        </p:nvSpPr>
        <p:spPr/>
        <p:txBody>
          <a:bodyPr/>
          <a:lstStyle/>
          <a:p>
            <a:r>
              <a:rPr lang="en-US" altLang="en-US"/>
              <a:t>Run (2 of 2)</a:t>
            </a:r>
          </a:p>
        </p:txBody>
      </p:sp>
      <p:pic>
        <p:nvPicPr>
          <p:cNvPr id="6" name="Picture 5" descr="Man holding hands in the air.">
            <a:extLst>
              <a:ext uri="{FF2B5EF4-FFF2-40B4-BE49-F238E27FC236}">
                <a16:creationId xmlns:a16="http://schemas.microsoft.com/office/drawing/2014/main" id="{266AEB69-F2F0-5775-F767-110D95AF9710}"/>
              </a:ext>
            </a:extLst>
          </p:cNvPr>
          <p:cNvPicPr>
            <a:picLocks noChangeAspect="1"/>
          </p:cNvPicPr>
          <p:nvPr/>
        </p:nvPicPr>
        <p:blipFill>
          <a:blip r:embed="rId3"/>
          <a:srcRect/>
          <a:stretch>
            <a:fillRect/>
          </a:stretch>
        </p:blipFill>
        <p:spPr>
          <a:xfrm>
            <a:off x="8690929" y="1828800"/>
            <a:ext cx="2193925" cy="3317875"/>
          </a:xfrm>
          <a:prstGeom prst="rect">
            <a:avLst/>
          </a:prstGeom>
          <a:ln>
            <a:solidFill>
              <a:srgbClr val="104173"/>
            </a:solidFill>
          </a:ln>
          <a:effectLst>
            <a:outerShdw blurRad="50800" dist="38100" dir="2700000" algn="tl" rotWithShape="0">
              <a:prstClr val="black">
                <a:alpha val="40000"/>
              </a:prstClr>
            </a:outerShdw>
          </a:effectLst>
        </p:spPr>
      </p:pic>
      <p:pic>
        <p:nvPicPr>
          <p:cNvPr id="31749" name="Picture 8" descr="Why do police need to see your hands?">
            <a:extLst>
              <a:ext uri="{FF2B5EF4-FFF2-40B4-BE49-F238E27FC236}">
                <a16:creationId xmlns:a16="http://schemas.microsoft.com/office/drawing/2014/main" id="{1253818F-3C64-F3BE-4BBE-71AC5DB825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3738" y="3667126"/>
            <a:ext cx="395605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8">
            <a:extLst>
              <a:ext uri="{FF2B5EF4-FFF2-40B4-BE49-F238E27FC236}">
                <a16:creationId xmlns:a16="http://schemas.microsoft.com/office/drawing/2014/main" id="{27763710-214E-BE33-2B93-0B2FFCBED021}"/>
              </a:ext>
            </a:extLst>
          </p:cNvPr>
          <p:cNvSpPr>
            <a:spLocks noGrp="1" noChangeArrowheads="1"/>
          </p:cNvSpPr>
          <p:nvPr>
            <p:ph idx="1"/>
          </p:nvPr>
        </p:nvSpPr>
        <p:spPr>
          <a:xfrm>
            <a:off x="1371600" y="1828800"/>
            <a:ext cx="6469379" cy="3886200"/>
          </a:xfrm>
        </p:spPr>
        <p:txBody>
          <a:bodyPr>
            <a:normAutofit/>
          </a:bodyPr>
          <a:lstStyle/>
          <a:p>
            <a:pPr lvl="1">
              <a:buFont typeface="Wingdings" panose="05000000000000000000" pitchFamily="2" charset="2"/>
              <a:buNone/>
            </a:pPr>
            <a:r>
              <a:rPr lang="en-US" altLang="en-US" dirty="0"/>
              <a:t>Your hiding spot should:</a:t>
            </a:r>
          </a:p>
          <a:p>
            <a:pPr lvl="2"/>
            <a:r>
              <a:rPr lang="en-US" altLang="en-US" sz="2400" dirty="0"/>
              <a:t>Be out of the active shooter’s view.</a:t>
            </a:r>
          </a:p>
          <a:p>
            <a:pPr lvl="2"/>
            <a:r>
              <a:rPr lang="en-US" altLang="en-US" sz="2400" dirty="0"/>
              <a:t>Provide protection if shots are fired.</a:t>
            </a:r>
          </a:p>
          <a:p>
            <a:pPr lvl="2"/>
            <a:r>
              <a:rPr lang="en-US" altLang="en-US" sz="2400" dirty="0"/>
              <a:t>Not restrict options for movement.</a:t>
            </a:r>
          </a:p>
        </p:txBody>
      </p:sp>
      <p:sp>
        <p:nvSpPr>
          <p:cNvPr id="33795" name="Rectangle 2">
            <a:extLst>
              <a:ext uri="{FF2B5EF4-FFF2-40B4-BE49-F238E27FC236}">
                <a16:creationId xmlns:a16="http://schemas.microsoft.com/office/drawing/2014/main" id="{DDA20336-7790-8A41-89A2-4B960F9E65F1}"/>
              </a:ext>
            </a:extLst>
          </p:cNvPr>
          <p:cNvSpPr>
            <a:spLocks noGrp="1" noChangeAspect="1" noChangeArrowheads="1"/>
          </p:cNvSpPr>
          <p:nvPr>
            <p:ph type="title"/>
          </p:nvPr>
        </p:nvSpPr>
        <p:spPr/>
        <p:txBody>
          <a:bodyPr/>
          <a:lstStyle/>
          <a:p>
            <a:r>
              <a:rPr lang="en-US" altLang="en-US"/>
              <a:t>Hide</a:t>
            </a:r>
          </a:p>
        </p:txBody>
      </p:sp>
      <p:pic>
        <p:nvPicPr>
          <p:cNvPr id="33796" name="Picture 4" descr="Open door with keys in the lock.">
            <a:extLst>
              <a:ext uri="{FF2B5EF4-FFF2-40B4-BE49-F238E27FC236}">
                <a16:creationId xmlns:a16="http://schemas.microsoft.com/office/drawing/2014/main" id="{496E0170-AA5A-26C8-9B4B-FF0CC9E1AF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716" y="1828800"/>
            <a:ext cx="2887663" cy="3970338"/>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8">
            <a:extLst>
              <a:ext uri="{FF2B5EF4-FFF2-40B4-BE49-F238E27FC236}">
                <a16:creationId xmlns:a16="http://schemas.microsoft.com/office/drawing/2014/main" id="{3B33AE19-81C7-6CF6-0C43-624A46954C3D}"/>
              </a:ext>
            </a:extLst>
          </p:cNvPr>
          <p:cNvSpPr>
            <a:spLocks noGrp="1" noChangeArrowheads="1"/>
          </p:cNvSpPr>
          <p:nvPr>
            <p:ph idx="1"/>
          </p:nvPr>
        </p:nvSpPr>
        <p:spPr>
          <a:xfrm>
            <a:off x="5537200" y="1828800"/>
            <a:ext cx="4673600" cy="3886200"/>
          </a:xfrm>
        </p:spPr>
        <p:txBody>
          <a:bodyPr/>
          <a:lstStyle/>
          <a:p>
            <a:pPr lvl="1">
              <a:buFont typeface="Wingdings" panose="05000000000000000000" pitchFamily="2" charset="2"/>
              <a:buNone/>
            </a:pPr>
            <a:r>
              <a:rPr lang="en-US" altLang="en-US" dirty="0"/>
              <a:t>If the shooter is nearby:</a:t>
            </a:r>
          </a:p>
          <a:p>
            <a:pPr lvl="1"/>
            <a:r>
              <a:rPr lang="en-US" altLang="en-US" dirty="0"/>
              <a:t>Lock the door.</a:t>
            </a:r>
          </a:p>
          <a:p>
            <a:pPr lvl="1"/>
            <a:r>
              <a:rPr lang="en-US" altLang="en-US" dirty="0"/>
              <a:t>Hide behind large item (e.g., cabinet, desk).</a:t>
            </a:r>
          </a:p>
          <a:p>
            <a:pPr lvl="1"/>
            <a:r>
              <a:rPr lang="en-US" altLang="en-US" dirty="0"/>
              <a:t>Silence cell phone/pager. </a:t>
            </a:r>
          </a:p>
          <a:p>
            <a:pPr lvl="1"/>
            <a:r>
              <a:rPr lang="en-US" altLang="en-US" dirty="0"/>
              <a:t>Remain quiet.</a:t>
            </a:r>
          </a:p>
        </p:txBody>
      </p:sp>
      <p:sp>
        <p:nvSpPr>
          <p:cNvPr id="35843" name="Rectangle 2">
            <a:extLst>
              <a:ext uri="{FF2B5EF4-FFF2-40B4-BE49-F238E27FC236}">
                <a16:creationId xmlns:a16="http://schemas.microsoft.com/office/drawing/2014/main" id="{40FF46B0-AC06-EA44-C34F-6D5C144E4BC4}"/>
              </a:ext>
            </a:extLst>
          </p:cNvPr>
          <p:cNvSpPr>
            <a:spLocks noGrp="1" noChangeAspect="1" noChangeArrowheads="1"/>
          </p:cNvSpPr>
          <p:nvPr>
            <p:ph type="title"/>
          </p:nvPr>
        </p:nvSpPr>
        <p:spPr/>
        <p:txBody>
          <a:bodyPr>
            <a:normAutofit fontScale="90000"/>
          </a:bodyPr>
          <a:lstStyle/>
          <a:p>
            <a:r>
              <a:rPr lang="en-US" altLang="en-US"/>
              <a:t>Keeping Yourself Safe While Hiding</a:t>
            </a:r>
          </a:p>
        </p:txBody>
      </p:sp>
      <p:pic>
        <p:nvPicPr>
          <p:cNvPr id="35844" name="Picture 5" descr="Woman hiding behind a desk and nervously peering over the top.">
            <a:extLst>
              <a:ext uri="{FF2B5EF4-FFF2-40B4-BE49-F238E27FC236}">
                <a16:creationId xmlns:a16="http://schemas.microsoft.com/office/drawing/2014/main" id="{8E2E2895-31F1-9ABD-723B-4C2BB7DDB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3113088" cy="3729037"/>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8">
            <a:extLst>
              <a:ext uri="{FF2B5EF4-FFF2-40B4-BE49-F238E27FC236}">
                <a16:creationId xmlns:a16="http://schemas.microsoft.com/office/drawing/2014/main" id="{2D87B69B-10F9-8AEA-52A2-68F8BD519F18}"/>
              </a:ext>
            </a:extLst>
          </p:cNvPr>
          <p:cNvSpPr>
            <a:spLocks noGrp="1" noChangeArrowheads="1"/>
          </p:cNvSpPr>
          <p:nvPr>
            <p:ph idx="1"/>
          </p:nvPr>
        </p:nvSpPr>
        <p:spPr>
          <a:xfrm>
            <a:off x="1371600" y="1828800"/>
            <a:ext cx="5453063" cy="3886200"/>
          </a:xfrm>
        </p:spPr>
        <p:txBody>
          <a:bodyPr/>
          <a:lstStyle/>
          <a:p>
            <a:pPr marL="0" indent="0">
              <a:buNone/>
            </a:pPr>
            <a:r>
              <a:rPr lang="en-US" altLang="en-US" dirty="0"/>
              <a:t>Provide law enforcement or 911 operators with:</a:t>
            </a:r>
          </a:p>
          <a:p>
            <a:pPr lvl="1">
              <a:tabLst/>
            </a:pPr>
            <a:r>
              <a:rPr lang="en-US" altLang="en-US" dirty="0"/>
              <a:t>Location of shooter.</a:t>
            </a:r>
          </a:p>
          <a:p>
            <a:pPr lvl="1">
              <a:tabLst/>
            </a:pPr>
            <a:r>
              <a:rPr lang="en-US" altLang="en-US" dirty="0"/>
              <a:t>Number of shooters.</a:t>
            </a:r>
          </a:p>
          <a:p>
            <a:pPr lvl="1">
              <a:tabLst/>
            </a:pPr>
            <a:r>
              <a:rPr lang="en-US" altLang="en-US" dirty="0"/>
              <a:t>Physical description of shooters.</a:t>
            </a:r>
          </a:p>
          <a:p>
            <a:pPr lvl="1">
              <a:tabLst/>
            </a:pPr>
            <a:r>
              <a:rPr lang="en-US" altLang="en-US" dirty="0"/>
              <a:t>Number and types of weapons.</a:t>
            </a:r>
          </a:p>
          <a:p>
            <a:pPr lvl="1">
              <a:tabLst/>
            </a:pPr>
            <a:r>
              <a:rPr lang="en-US" altLang="en-US" dirty="0"/>
              <a:t>Number of potential victims.</a:t>
            </a:r>
          </a:p>
        </p:txBody>
      </p:sp>
      <p:sp>
        <p:nvSpPr>
          <p:cNvPr id="37891" name="Rectangle 2">
            <a:extLst>
              <a:ext uri="{FF2B5EF4-FFF2-40B4-BE49-F238E27FC236}">
                <a16:creationId xmlns:a16="http://schemas.microsoft.com/office/drawing/2014/main" id="{E5AF6B02-96BA-0E77-0090-DB7B0FDDEABC}"/>
              </a:ext>
            </a:extLst>
          </p:cNvPr>
          <p:cNvSpPr>
            <a:spLocks noGrp="1" noChangeAspect="1" noChangeArrowheads="1"/>
          </p:cNvSpPr>
          <p:nvPr>
            <p:ph type="title"/>
          </p:nvPr>
        </p:nvSpPr>
        <p:spPr/>
        <p:txBody>
          <a:bodyPr/>
          <a:lstStyle/>
          <a:p>
            <a:r>
              <a:rPr lang="en-US" altLang="en-US"/>
              <a:t>Important Information</a:t>
            </a:r>
          </a:p>
        </p:txBody>
      </p:sp>
      <p:pic>
        <p:nvPicPr>
          <p:cNvPr id="37892" name="Picture 4" descr="Woman talking on the phone to an emergency operator.">
            <a:extLst>
              <a:ext uri="{FF2B5EF4-FFF2-40B4-BE49-F238E27FC236}">
                <a16:creationId xmlns:a16="http://schemas.microsoft.com/office/drawing/2014/main" id="{6995CB3E-6D85-C141-B745-E57624946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766" y="1828800"/>
            <a:ext cx="2513013" cy="3749675"/>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8">
            <a:extLst>
              <a:ext uri="{FF2B5EF4-FFF2-40B4-BE49-F238E27FC236}">
                <a16:creationId xmlns:a16="http://schemas.microsoft.com/office/drawing/2014/main" id="{D34EA597-1ECE-9EC7-DA67-C21F3C6CCDF5}"/>
              </a:ext>
            </a:extLst>
          </p:cNvPr>
          <p:cNvSpPr>
            <a:spLocks noGrp="1" noChangeArrowheads="1"/>
          </p:cNvSpPr>
          <p:nvPr>
            <p:ph idx="1"/>
          </p:nvPr>
        </p:nvSpPr>
        <p:spPr>
          <a:xfrm>
            <a:off x="4999038" y="1828800"/>
            <a:ext cx="6156642" cy="3886200"/>
          </a:xfrm>
        </p:spPr>
        <p:txBody>
          <a:bodyPr/>
          <a:lstStyle/>
          <a:p>
            <a:pPr lvl="1">
              <a:buFont typeface="Wingdings" panose="05000000000000000000" pitchFamily="2" charset="2"/>
              <a:buNone/>
            </a:pPr>
            <a:r>
              <a:rPr lang="en-US" altLang="en-US" dirty="0"/>
              <a:t>As an absolute last resort:</a:t>
            </a:r>
          </a:p>
          <a:p>
            <a:pPr lvl="2"/>
            <a:r>
              <a:rPr lang="en-US" altLang="en-US" dirty="0"/>
              <a:t>Act as aggressively as possible.</a:t>
            </a:r>
          </a:p>
          <a:p>
            <a:pPr lvl="2"/>
            <a:r>
              <a:rPr lang="en-US" altLang="en-US" dirty="0"/>
              <a:t>Throw items and use improvised weapons.</a:t>
            </a:r>
          </a:p>
          <a:p>
            <a:pPr lvl="2"/>
            <a:r>
              <a:rPr lang="en-US" altLang="en-US" dirty="0"/>
              <a:t>Work together to incapacitate the shooter.</a:t>
            </a:r>
          </a:p>
          <a:p>
            <a:pPr lvl="2"/>
            <a:r>
              <a:rPr lang="en-US" altLang="en-US" dirty="0"/>
              <a:t>Commit to your actions.</a:t>
            </a:r>
          </a:p>
        </p:txBody>
      </p:sp>
      <p:sp>
        <p:nvSpPr>
          <p:cNvPr id="39939" name="Rectangle 2">
            <a:extLst>
              <a:ext uri="{FF2B5EF4-FFF2-40B4-BE49-F238E27FC236}">
                <a16:creationId xmlns:a16="http://schemas.microsoft.com/office/drawing/2014/main" id="{345026F5-6E08-6F8D-8E1D-5C25CDC85D63}"/>
              </a:ext>
            </a:extLst>
          </p:cNvPr>
          <p:cNvSpPr>
            <a:spLocks noGrp="1" noChangeAspect="1" noChangeArrowheads="1"/>
          </p:cNvSpPr>
          <p:nvPr>
            <p:ph type="title"/>
          </p:nvPr>
        </p:nvSpPr>
        <p:spPr/>
        <p:txBody>
          <a:bodyPr/>
          <a:lstStyle/>
          <a:p>
            <a:r>
              <a:rPr lang="en-US" altLang="en-US"/>
              <a:t>Fight</a:t>
            </a:r>
          </a:p>
        </p:txBody>
      </p:sp>
      <p:pic>
        <p:nvPicPr>
          <p:cNvPr id="21510" name="Picture 6" descr="Man throwing a briefcase">
            <a:extLst>
              <a:ext uri="{FF2B5EF4-FFF2-40B4-BE49-F238E27FC236}">
                <a16:creationId xmlns:a16="http://schemas.microsoft.com/office/drawing/2014/main" id="{A4985509-A770-D0E0-84BA-24E70190725D}"/>
              </a:ext>
            </a:extLst>
          </p:cNvPr>
          <p:cNvPicPr>
            <a:picLocks noChangeAspect="1" noChangeArrowheads="1"/>
          </p:cNvPicPr>
          <p:nvPr/>
        </p:nvPicPr>
        <p:blipFill rotWithShape="1">
          <a:blip r:embed="rId3"/>
          <a:srcRect l="8811" t="4987" r="8811" b="29863"/>
          <a:stretch/>
        </p:blipFill>
        <p:spPr bwMode="auto">
          <a:xfrm>
            <a:off x="1371600" y="1828800"/>
            <a:ext cx="2806700" cy="3852862"/>
          </a:xfrm>
          <a:prstGeom prst="rect">
            <a:avLst/>
          </a:prstGeom>
          <a:noFill/>
          <a:ln>
            <a:solidFill>
              <a:srgbClr val="18314A"/>
            </a:solidFill>
          </a:ln>
          <a:effectLst>
            <a:outerShdw blurRad="50800" dist="38100" dir="2700000" algn="tl" rotWithShape="0">
              <a:prstClr val="black">
                <a:alpha val="40000"/>
              </a:prst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3A8DB293-FA5C-8B28-81DF-A89523B1DAC4}"/>
              </a:ext>
            </a:extLst>
          </p:cNvPr>
          <p:cNvSpPr>
            <a:spLocks noGrp="1" noChangeAspect="1" noChangeArrowheads="1"/>
          </p:cNvSpPr>
          <p:nvPr>
            <p:ph type="title"/>
          </p:nvPr>
        </p:nvSpPr>
        <p:spPr>
          <a:xfrm>
            <a:off x="1371600" y="800100"/>
            <a:ext cx="9982200" cy="822960"/>
          </a:xfrm>
        </p:spPr>
        <p:txBody>
          <a:bodyPr/>
          <a:lstStyle/>
          <a:p>
            <a:r>
              <a:rPr lang="en-US" altLang="en-US" dirty="0"/>
              <a:t>Discussion:  Reaction of Managers</a:t>
            </a:r>
          </a:p>
        </p:txBody>
      </p:sp>
      <p:pic>
        <p:nvPicPr>
          <p:cNvPr id="41987" name="Picture 4" descr="What should managers do in an active shooter situation?">
            <a:extLst>
              <a:ext uri="{FF2B5EF4-FFF2-40B4-BE49-F238E27FC236}">
                <a16:creationId xmlns:a16="http://schemas.microsoft.com/office/drawing/2014/main" id="{B175E41F-7B74-8853-D130-69E4C9912A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8022" y="1828800"/>
            <a:ext cx="5438775" cy="279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4">
            <a:extLst>
              <a:ext uri="{FF2B5EF4-FFF2-40B4-BE49-F238E27FC236}">
                <a16:creationId xmlns:a16="http://schemas.microsoft.com/office/drawing/2014/main" id="{A21E0447-CBB5-048B-A8E5-FCC6113281B9}"/>
              </a:ext>
            </a:extLst>
          </p:cNvPr>
          <p:cNvSpPr>
            <a:spLocks noGrp="1" noChangeArrowheads="1"/>
          </p:cNvSpPr>
          <p:nvPr>
            <p:ph idx="1"/>
          </p:nvPr>
        </p:nvSpPr>
        <p:spPr>
          <a:xfrm>
            <a:off x="1371600" y="1828800"/>
            <a:ext cx="8229600" cy="4513262"/>
          </a:xfrm>
        </p:spPr>
        <p:txBody>
          <a:bodyPr/>
          <a:lstStyle/>
          <a:p>
            <a:pPr marL="0" indent="0">
              <a:spcAft>
                <a:spcPts val="600"/>
              </a:spcAft>
              <a:buNone/>
            </a:pPr>
            <a:r>
              <a:rPr lang="en-US" altLang="en-US" sz="2600" u="sng" dirty="0"/>
              <a:t>Instructions</a:t>
            </a:r>
            <a:r>
              <a:rPr lang="en-US" altLang="en-US" sz="2600" dirty="0"/>
              <a:t>:  Working as a team:</a:t>
            </a:r>
          </a:p>
          <a:p>
            <a:pPr marL="971550" lvl="2" indent="-514350">
              <a:buFont typeface="+mj-lt"/>
              <a:buAutoNum type="arabicPeriod"/>
            </a:pPr>
            <a:r>
              <a:rPr lang="en-US" altLang="en-US" sz="2200" dirty="0"/>
              <a:t>Look around the room. Consider what you would do in an active shooter situation and whether it would be better to run or hide.</a:t>
            </a:r>
          </a:p>
          <a:p>
            <a:pPr marL="971550" lvl="2" indent="-514350">
              <a:buFont typeface="+mj-lt"/>
              <a:buAutoNum type="arabicPeriod"/>
            </a:pPr>
            <a:r>
              <a:rPr lang="en-US" altLang="en-US" sz="2200" dirty="0"/>
              <a:t>Come up with a list of actions you would take to protect yourself and those around you.</a:t>
            </a:r>
          </a:p>
        </p:txBody>
      </p:sp>
      <p:sp>
        <p:nvSpPr>
          <p:cNvPr id="44035" name="Title 3">
            <a:extLst>
              <a:ext uri="{FF2B5EF4-FFF2-40B4-BE49-F238E27FC236}">
                <a16:creationId xmlns:a16="http://schemas.microsoft.com/office/drawing/2014/main" id="{85381838-02FD-B486-D5F5-49991CCFF368}"/>
              </a:ext>
            </a:extLst>
          </p:cNvPr>
          <p:cNvSpPr>
            <a:spLocks noGrp="1" noChangeArrowheads="1"/>
          </p:cNvSpPr>
          <p:nvPr>
            <p:ph type="title"/>
          </p:nvPr>
        </p:nvSpPr>
        <p:spPr/>
        <p:txBody>
          <a:bodyPr/>
          <a:lstStyle/>
          <a:p>
            <a:r>
              <a:rPr lang="en-US" altLang="en-US" dirty="0"/>
              <a:t>Activity:  What Would You Do?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7">
            <a:extLst>
              <a:ext uri="{FF2B5EF4-FFF2-40B4-BE49-F238E27FC236}">
                <a16:creationId xmlns:a16="http://schemas.microsoft.com/office/drawing/2014/main" id="{9A6CCC73-0480-5A20-4F4F-2980662CA00A}"/>
              </a:ext>
            </a:extLst>
          </p:cNvPr>
          <p:cNvSpPr>
            <a:spLocks noGrp="1" noChangeArrowheads="1"/>
          </p:cNvSpPr>
          <p:nvPr>
            <p:ph type="title"/>
          </p:nvPr>
        </p:nvSpPr>
        <p:spPr>
          <a:xfrm>
            <a:off x="1371600" y="800100"/>
            <a:ext cx="9982200" cy="890588"/>
          </a:xfrm>
        </p:spPr>
        <p:txBody>
          <a:bodyPr>
            <a:normAutofit/>
          </a:bodyPr>
          <a:lstStyle/>
          <a:p>
            <a:r>
              <a:rPr lang="en-US" altLang="en-US" b="1" dirty="0"/>
              <a:t>Discussion:  When Law Enforcement Arrives</a:t>
            </a:r>
          </a:p>
        </p:txBody>
      </p:sp>
      <p:pic>
        <p:nvPicPr>
          <p:cNvPr id="46083" name="Picture 4" descr="What actions should you take when law enforcement arrives?">
            <a:extLst>
              <a:ext uri="{FF2B5EF4-FFF2-40B4-BE49-F238E27FC236}">
                <a16:creationId xmlns:a16="http://schemas.microsoft.com/office/drawing/2014/main" id="{FF4FD3C6-BD7E-8C3E-D9C0-93141C6EE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6925" y="1987550"/>
            <a:ext cx="5518150" cy="210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8">
            <a:extLst>
              <a:ext uri="{FF2B5EF4-FFF2-40B4-BE49-F238E27FC236}">
                <a16:creationId xmlns:a16="http://schemas.microsoft.com/office/drawing/2014/main" id="{4E998965-C004-0478-5A43-494E99FF0AAB}"/>
              </a:ext>
            </a:extLst>
          </p:cNvPr>
          <p:cNvSpPr>
            <a:spLocks noGrp="1" noChangeArrowheads="1"/>
          </p:cNvSpPr>
          <p:nvPr>
            <p:ph idx="1"/>
          </p:nvPr>
        </p:nvSpPr>
        <p:spPr>
          <a:xfrm>
            <a:off x="1371600" y="1828800"/>
            <a:ext cx="4840288" cy="3886200"/>
          </a:xfrm>
        </p:spPr>
        <p:txBody>
          <a:bodyPr/>
          <a:lstStyle/>
          <a:p>
            <a:pPr lvl="1">
              <a:buFont typeface="Wingdings" panose="05000000000000000000" pitchFamily="2" charset="2"/>
              <a:buNone/>
            </a:pPr>
            <a:r>
              <a:rPr lang="en-US" altLang="en-US" dirty="0"/>
              <a:t>Immediate purpose:</a:t>
            </a:r>
          </a:p>
          <a:p>
            <a:pPr lvl="1"/>
            <a:r>
              <a:rPr lang="en-US" altLang="en-US" dirty="0"/>
              <a:t>Stop the active shooter.</a:t>
            </a:r>
          </a:p>
          <a:p>
            <a:pPr lvl="1"/>
            <a:r>
              <a:rPr lang="en-US" altLang="en-US" dirty="0"/>
              <a:t>Proceed to area where last shots heard.</a:t>
            </a:r>
          </a:p>
          <a:p>
            <a:pPr lvl="1"/>
            <a:r>
              <a:rPr lang="en-US" altLang="en-US" dirty="0"/>
              <a:t>First priority is to eliminate the threat.</a:t>
            </a:r>
          </a:p>
        </p:txBody>
      </p:sp>
      <p:sp>
        <p:nvSpPr>
          <p:cNvPr id="48131" name="Rectangle 2">
            <a:extLst>
              <a:ext uri="{FF2B5EF4-FFF2-40B4-BE49-F238E27FC236}">
                <a16:creationId xmlns:a16="http://schemas.microsoft.com/office/drawing/2014/main" id="{6882EA45-4E6F-001B-A9DF-138AF14AB736}"/>
              </a:ext>
            </a:extLst>
          </p:cNvPr>
          <p:cNvSpPr>
            <a:spLocks noGrp="1" noChangeAspect="1" noChangeArrowheads="1"/>
          </p:cNvSpPr>
          <p:nvPr>
            <p:ph type="title"/>
          </p:nvPr>
        </p:nvSpPr>
        <p:spPr/>
        <p:txBody>
          <a:bodyPr/>
          <a:lstStyle/>
          <a:p>
            <a:r>
              <a:rPr lang="en-US" altLang="en-US" dirty="0"/>
              <a:t>Law Enforcement’s Role</a:t>
            </a:r>
          </a:p>
        </p:txBody>
      </p:sp>
      <p:pic>
        <p:nvPicPr>
          <p:cNvPr id="34818" name="Picture 2" descr="How to Watch Police Academy: All Movies Streaming Now on Netflix - TV Guide">
            <a:extLst>
              <a:ext uri="{FF2B5EF4-FFF2-40B4-BE49-F238E27FC236}">
                <a16:creationId xmlns:a16="http://schemas.microsoft.com/office/drawing/2014/main" id="{D573C7A6-FC6A-705E-3EE6-437FFA55F3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828800"/>
            <a:ext cx="5101340" cy="33947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8">
            <a:extLst>
              <a:ext uri="{FF2B5EF4-FFF2-40B4-BE49-F238E27FC236}">
                <a16:creationId xmlns:a16="http://schemas.microsoft.com/office/drawing/2014/main" id="{163BCF91-1FF9-F1F9-9794-DC4EB33CE0FA}"/>
              </a:ext>
            </a:extLst>
          </p:cNvPr>
          <p:cNvSpPr>
            <a:spLocks noGrp="1" noChangeArrowheads="1"/>
          </p:cNvSpPr>
          <p:nvPr>
            <p:ph idx="1"/>
          </p:nvPr>
        </p:nvSpPr>
        <p:spPr>
          <a:xfrm>
            <a:off x="5943600" y="1828800"/>
            <a:ext cx="6012180" cy="3886200"/>
          </a:xfrm>
        </p:spPr>
        <p:txBody>
          <a:bodyPr/>
          <a:lstStyle/>
          <a:p>
            <a:pPr lvl="1">
              <a:buFont typeface="Wingdings" panose="05000000000000000000" pitchFamily="2" charset="2"/>
              <a:buNone/>
            </a:pPr>
            <a:r>
              <a:rPr lang="en-US" altLang="en-US" sz="2500" dirty="0"/>
              <a:t>Teams may:</a:t>
            </a:r>
          </a:p>
          <a:p>
            <a:pPr lvl="1"/>
            <a:r>
              <a:rPr lang="en-US" altLang="en-US" sz="2500" dirty="0"/>
              <a:t>Wear bulletproof vests, helmets, and other equipment.</a:t>
            </a:r>
          </a:p>
          <a:p>
            <a:pPr lvl="1"/>
            <a:r>
              <a:rPr lang="en-US" altLang="en-US" sz="2500" dirty="0"/>
              <a:t>Be armed with rifles, shotguns, and/or handguns.</a:t>
            </a:r>
          </a:p>
          <a:p>
            <a:pPr lvl="1"/>
            <a:r>
              <a:rPr lang="en-US" altLang="en-US" sz="2500" dirty="0"/>
              <a:t>Use pepper spray.</a:t>
            </a:r>
          </a:p>
          <a:p>
            <a:pPr lvl="1"/>
            <a:r>
              <a:rPr lang="en-US" altLang="en-US" sz="2500" dirty="0"/>
              <a:t>Shout commands.</a:t>
            </a:r>
          </a:p>
          <a:p>
            <a:pPr lvl="1"/>
            <a:r>
              <a:rPr lang="en-US" altLang="en-US" sz="2500" dirty="0"/>
              <a:t>Push individuals to the ground for their safety.</a:t>
            </a:r>
          </a:p>
        </p:txBody>
      </p:sp>
      <p:sp>
        <p:nvSpPr>
          <p:cNvPr id="50179" name="Rectangle 2">
            <a:extLst>
              <a:ext uri="{FF2B5EF4-FFF2-40B4-BE49-F238E27FC236}">
                <a16:creationId xmlns:a16="http://schemas.microsoft.com/office/drawing/2014/main" id="{50A2895F-A1A1-19EF-0E61-973754B6B861}"/>
              </a:ext>
            </a:extLst>
          </p:cNvPr>
          <p:cNvSpPr>
            <a:spLocks noGrp="1" noChangeAspect="1" noChangeArrowheads="1"/>
          </p:cNvSpPr>
          <p:nvPr>
            <p:ph type="title"/>
          </p:nvPr>
        </p:nvSpPr>
        <p:spPr>
          <a:xfrm>
            <a:off x="1390291" y="794892"/>
            <a:ext cx="8942429" cy="930301"/>
          </a:xfrm>
        </p:spPr>
        <p:txBody>
          <a:bodyPr>
            <a:normAutofit/>
          </a:bodyPr>
          <a:lstStyle/>
          <a:p>
            <a:r>
              <a:rPr lang="en-US" altLang="en-US" dirty="0"/>
              <a:t>Additional Officers and Rescue Teams</a:t>
            </a:r>
          </a:p>
        </p:txBody>
      </p:sp>
      <p:pic>
        <p:nvPicPr>
          <p:cNvPr id="6" name="Picture 5" descr="A couple of police officers pointing guns&#10;&#10;Description automatically generated">
            <a:extLst>
              <a:ext uri="{FF2B5EF4-FFF2-40B4-BE49-F238E27FC236}">
                <a16:creationId xmlns:a16="http://schemas.microsoft.com/office/drawing/2014/main" id="{B6D74E73-B60C-0949-2E4E-3CE1BEDF4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599" y="1828800"/>
            <a:ext cx="4725675" cy="29946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8">
            <a:extLst>
              <a:ext uri="{FF2B5EF4-FFF2-40B4-BE49-F238E27FC236}">
                <a16:creationId xmlns:a16="http://schemas.microsoft.com/office/drawing/2014/main" id="{FB4185A2-E0FF-744D-8FCE-82FF2E8FEE54}"/>
              </a:ext>
            </a:extLst>
          </p:cNvPr>
          <p:cNvSpPr>
            <a:spLocks noGrp="1" noChangeArrowheads="1"/>
          </p:cNvSpPr>
          <p:nvPr>
            <p:ph idx="1"/>
          </p:nvPr>
        </p:nvSpPr>
        <p:spPr>
          <a:xfrm>
            <a:off x="1371600" y="1828800"/>
            <a:ext cx="6007100" cy="3886200"/>
          </a:xfrm>
        </p:spPr>
        <p:txBody>
          <a:bodyPr/>
          <a:lstStyle/>
          <a:p>
            <a:pPr lvl="1"/>
            <a:r>
              <a:rPr lang="en-US" altLang="en-US" dirty="0"/>
              <a:t>Remain calm.</a:t>
            </a:r>
          </a:p>
          <a:p>
            <a:pPr lvl="1"/>
            <a:r>
              <a:rPr lang="en-US" altLang="en-US" dirty="0"/>
              <a:t>Put down any items.</a:t>
            </a:r>
          </a:p>
          <a:p>
            <a:pPr lvl="1"/>
            <a:r>
              <a:rPr lang="en-US" altLang="en-US" dirty="0"/>
              <a:t>Raise hands and spread fingers.</a:t>
            </a:r>
          </a:p>
          <a:p>
            <a:pPr lvl="1"/>
            <a:r>
              <a:rPr lang="en-US" altLang="en-US" dirty="0"/>
              <a:t>Avoid quick movements.</a:t>
            </a:r>
          </a:p>
          <a:p>
            <a:pPr lvl="1"/>
            <a:r>
              <a:rPr lang="en-US" altLang="en-US" dirty="0"/>
              <a:t>Avoid pointing, screaming, or yelling.</a:t>
            </a:r>
          </a:p>
          <a:p>
            <a:pPr lvl="1"/>
            <a:r>
              <a:rPr lang="en-US" altLang="en-US" dirty="0"/>
              <a:t>Proceed in direction from which officers are entering.</a:t>
            </a:r>
          </a:p>
        </p:txBody>
      </p:sp>
      <p:sp>
        <p:nvSpPr>
          <p:cNvPr id="52227" name="Rectangle 2">
            <a:extLst>
              <a:ext uri="{FF2B5EF4-FFF2-40B4-BE49-F238E27FC236}">
                <a16:creationId xmlns:a16="http://schemas.microsoft.com/office/drawing/2014/main" id="{166C39D2-CD90-92B8-0EB7-4970E270F934}"/>
              </a:ext>
            </a:extLst>
          </p:cNvPr>
          <p:cNvSpPr>
            <a:spLocks noGrp="1" noChangeAspect="1" noChangeArrowheads="1"/>
          </p:cNvSpPr>
          <p:nvPr>
            <p:ph type="title"/>
          </p:nvPr>
        </p:nvSpPr>
        <p:spPr/>
        <p:txBody>
          <a:bodyPr/>
          <a:lstStyle/>
          <a:p>
            <a:r>
              <a:rPr lang="en-US" altLang="en-US"/>
              <a:t>Reacting to Law Enforcement</a:t>
            </a:r>
          </a:p>
        </p:txBody>
      </p:sp>
      <p:pic>
        <p:nvPicPr>
          <p:cNvPr id="30722" name="Picture 2" descr="prepadnutia Naklonený viečko police academy feldman predpojatosť  Stredozemné more šuplík">
            <a:extLst>
              <a:ext uri="{FF2B5EF4-FFF2-40B4-BE49-F238E27FC236}">
                <a16:creationId xmlns:a16="http://schemas.microsoft.com/office/drawing/2014/main" id="{B52261FC-7226-0B45-7B6F-9FBF9C219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870" y="1828800"/>
            <a:ext cx="4572000" cy="335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8">
            <a:extLst>
              <a:ext uri="{FF2B5EF4-FFF2-40B4-BE49-F238E27FC236}">
                <a16:creationId xmlns:a16="http://schemas.microsoft.com/office/drawing/2014/main" id="{70606C0A-1C93-FF83-8BE1-50C4FFF4B64B}"/>
              </a:ext>
            </a:extLst>
          </p:cNvPr>
          <p:cNvSpPr>
            <a:spLocks noGrp="1" noChangeArrowheads="1"/>
          </p:cNvSpPr>
          <p:nvPr>
            <p:ph idx="1"/>
          </p:nvPr>
        </p:nvSpPr>
        <p:spPr>
          <a:xfrm>
            <a:off x="6096000" y="1828800"/>
            <a:ext cx="5608320" cy="3886200"/>
          </a:xfrm>
        </p:spPr>
        <p:txBody>
          <a:bodyPr>
            <a:normAutofit/>
          </a:bodyPr>
          <a:lstStyle/>
          <a:p>
            <a:pPr marL="111125" lvl="1" indent="3175">
              <a:buNone/>
              <a:tabLst>
                <a:tab pos="111125" algn="l"/>
              </a:tabLst>
            </a:pPr>
            <a:r>
              <a:rPr lang="en-US" altLang="en-US" dirty="0"/>
              <a:t>Area controlled by law enforcement until:</a:t>
            </a:r>
          </a:p>
          <a:p>
            <a:pPr marL="520700" lvl="2">
              <a:tabLst>
                <a:tab pos="111125" algn="l"/>
              </a:tabLst>
            </a:pPr>
            <a:r>
              <a:rPr lang="en-US" altLang="en-US" sz="2400" dirty="0"/>
              <a:t>The situation is under control.</a:t>
            </a:r>
          </a:p>
          <a:p>
            <a:pPr marL="520700" lvl="2">
              <a:tabLst>
                <a:tab pos="111125" algn="l"/>
              </a:tabLst>
            </a:pPr>
            <a:r>
              <a:rPr lang="en-US" altLang="en-US" sz="2400" dirty="0"/>
              <a:t>All witnesses are identified and questioned.</a:t>
            </a:r>
          </a:p>
        </p:txBody>
      </p:sp>
      <p:sp>
        <p:nvSpPr>
          <p:cNvPr id="54275" name="Rectangle 2">
            <a:extLst>
              <a:ext uri="{FF2B5EF4-FFF2-40B4-BE49-F238E27FC236}">
                <a16:creationId xmlns:a16="http://schemas.microsoft.com/office/drawing/2014/main" id="{2E3CDD67-72C3-220F-4A6B-01B3AEB856F6}"/>
              </a:ext>
            </a:extLst>
          </p:cNvPr>
          <p:cNvSpPr>
            <a:spLocks noGrp="1" noChangeAspect="1" noChangeArrowheads="1"/>
          </p:cNvSpPr>
          <p:nvPr>
            <p:ph type="title"/>
          </p:nvPr>
        </p:nvSpPr>
        <p:spPr>
          <a:xfrm>
            <a:off x="1371600" y="800100"/>
            <a:ext cx="8108950" cy="639763"/>
          </a:xfrm>
        </p:spPr>
        <p:txBody>
          <a:bodyPr anchor="t">
            <a:noAutofit/>
          </a:bodyPr>
          <a:lstStyle/>
          <a:p>
            <a:r>
              <a:rPr lang="en-US" altLang="en-US" dirty="0"/>
              <a:t>Safe Location</a:t>
            </a:r>
          </a:p>
        </p:txBody>
      </p:sp>
      <p:pic>
        <p:nvPicPr>
          <p:cNvPr id="28674" name="Picture 2" descr="WarnerBros.com | Police Academy | Movies">
            <a:extLst>
              <a:ext uri="{FF2B5EF4-FFF2-40B4-BE49-F238E27FC236}">
                <a16:creationId xmlns:a16="http://schemas.microsoft.com/office/drawing/2014/main" id="{0F7B25B9-0A00-0458-A514-0071EE2A4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4641647" cy="30403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F655AD96-E20E-3005-C8C1-927B6B12FB32}"/>
              </a:ext>
            </a:extLst>
          </p:cNvPr>
          <p:cNvSpPr>
            <a:spLocks noGrp="1" noChangeAspect="1" noChangeArrowheads="1"/>
          </p:cNvSpPr>
          <p:nvPr>
            <p:ph type="title"/>
          </p:nvPr>
        </p:nvSpPr>
        <p:spPr/>
        <p:txBody>
          <a:bodyPr anchor="t"/>
          <a:lstStyle/>
          <a:p>
            <a:r>
              <a:rPr lang="en-US" altLang="en-US" dirty="0"/>
              <a:t>Course Topics</a:t>
            </a:r>
          </a:p>
        </p:txBody>
      </p:sp>
      <p:grpSp>
        <p:nvGrpSpPr>
          <p:cNvPr id="56323" name="Group 1" descr="Topics identified with photographs:&#10;1.  Respond (panicked-looking man holding door whut while locking it);&#10;2.  Prepare (people around a conference table working on plans) (highlighted);&#10;3.  Follow up (person taking notes while speaking with another person)">
            <a:extLst>
              <a:ext uri="{FF2B5EF4-FFF2-40B4-BE49-F238E27FC236}">
                <a16:creationId xmlns:a16="http://schemas.microsoft.com/office/drawing/2014/main" id="{255F789F-5AC9-85D6-EB4F-F20109ABC7A6}"/>
              </a:ext>
            </a:extLst>
          </p:cNvPr>
          <p:cNvGrpSpPr>
            <a:grpSpLocks/>
          </p:cNvGrpSpPr>
          <p:nvPr/>
        </p:nvGrpSpPr>
        <p:grpSpPr bwMode="auto">
          <a:xfrm>
            <a:off x="1844994" y="1828800"/>
            <a:ext cx="8294687" cy="4038600"/>
            <a:chOff x="366713" y="1236663"/>
            <a:chExt cx="8294687" cy="4038600"/>
          </a:xfrm>
        </p:grpSpPr>
        <p:sp>
          <p:nvSpPr>
            <p:cNvPr id="4" name="Rectangle 3">
              <a:extLst>
                <a:ext uri="{FF2B5EF4-FFF2-40B4-BE49-F238E27FC236}">
                  <a16:creationId xmlns:a16="http://schemas.microsoft.com/office/drawing/2014/main" id="{B8C00D12-89B8-B07D-72B8-602A35E77ECE}"/>
                </a:ext>
              </a:extLst>
            </p:cNvPr>
            <p:cNvSpPr/>
            <p:nvPr/>
          </p:nvSpPr>
          <p:spPr>
            <a:xfrm>
              <a:off x="590550" y="1236663"/>
              <a:ext cx="2249488" cy="4038600"/>
            </a:xfrm>
            <a:prstGeom prst="rect">
              <a:avLst/>
            </a:prstGeom>
            <a:solidFill>
              <a:schemeClr val="accent3">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 name="Rectangle 6">
              <a:extLst>
                <a:ext uri="{FF2B5EF4-FFF2-40B4-BE49-F238E27FC236}">
                  <a16:creationId xmlns:a16="http://schemas.microsoft.com/office/drawing/2014/main" id="{E40F23BB-F88C-3E40-E584-F4585E6FCBD1}"/>
                </a:ext>
              </a:extLst>
            </p:cNvPr>
            <p:cNvSpPr/>
            <p:nvPr/>
          </p:nvSpPr>
          <p:spPr>
            <a:xfrm>
              <a:off x="3486150" y="1236663"/>
              <a:ext cx="2249488" cy="4038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id="{F0D22103-225E-E3C1-85F6-194B761446A5}"/>
                </a:ext>
              </a:extLst>
            </p:cNvPr>
            <p:cNvSpPr/>
            <p:nvPr/>
          </p:nvSpPr>
          <p:spPr>
            <a:xfrm>
              <a:off x="6411913" y="1236663"/>
              <a:ext cx="2249487" cy="4038600"/>
            </a:xfrm>
            <a:prstGeom prst="rect">
              <a:avLst/>
            </a:prstGeom>
            <a:solidFill>
              <a:schemeClr val="accent3">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pic>
          <p:nvPicPr>
            <p:cNvPr id="56327" name="Picture 4">
              <a:extLst>
                <a:ext uri="{FF2B5EF4-FFF2-40B4-BE49-F238E27FC236}">
                  <a16:creationId xmlns:a16="http://schemas.microsoft.com/office/drawing/2014/main" id="{998216D9-7961-5F33-2EF8-B6380597837D}"/>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r="4729" b="8374"/>
            <a:stretch>
              <a:fillRect/>
            </a:stretch>
          </p:blipFill>
          <p:spPr bwMode="auto">
            <a:xfrm>
              <a:off x="366713" y="1414463"/>
              <a:ext cx="2270125" cy="3286125"/>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pic>
          <p:nvPicPr>
            <p:cNvPr id="56328" name="Picture 6">
              <a:extLst>
                <a:ext uri="{FF2B5EF4-FFF2-40B4-BE49-F238E27FC236}">
                  <a16:creationId xmlns:a16="http://schemas.microsoft.com/office/drawing/2014/main" id="{573700EC-5F00-0657-19CA-7E3D2BDF6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34"/>
            <a:stretch>
              <a:fillRect/>
            </a:stretch>
          </p:blipFill>
          <p:spPr bwMode="auto">
            <a:xfrm>
              <a:off x="3246438" y="1411288"/>
              <a:ext cx="2265362" cy="3292475"/>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pic>
          <p:nvPicPr>
            <p:cNvPr id="56329" name="Picture 7">
              <a:extLst>
                <a:ext uri="{FF2B5EF4-FFF2-40B4-BE49-F238E27FC236}">
                  <a16:creationId xmlns:a16="http://schemas.microsoft.com/office/drawing/2014/main" id="{D686C800-391A-C857-04AB-BE94565F7960}"/>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6178550" y="1411288"/>
              <a:ext cx="2284413" cy="3292475"/>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4A5CD7B-459A-A519-1BB9-C59388FCD7A0}"/>
                </a:ext>
              </a:extLst>
            </p:cNvPr>
            <p:cNvSpPr txBox="1"/>
            <p:nvPr/>
          </p:nvSpPr>
          <p:spPr>
            <a:xfrm>
              <a:off x="590550" y="4760913"/>
              <a:ext cx="2235200" cy="461962"/>
            </a:xfrm>
            <a:prstGeom prst="rect">
              <a:avLst/>
            </a:prstGeom>
            <a:noFill/>
          </p:spPr>
          <p:txBody>
            <a:bodyPr>
              <a:spAutoFit/>
            </a:bodyPr>
            <a:lstStyle/>
            <a:p>
              <a:pPr algn="ctr" eaLnBrk="1" hangingPunct="1">
                <a:defRPr/>
              </a:pPr>
              <a:r>
                <a:rPr lang="en-US" sz="2400" b="1" dirty="0">
                  <a:solidFill>
                    <a:schemeClr val="bg1"/>
                  </a:solidFill>
                  <a:cs typeface="Arial" charset="0"/>
                </a:rPr>
                <a:t>Respond</a:t>
              </a:r>
            </a:p>
          </p:txBody>
        </p:sp>
        <p:sp>
          <p:nvSpPr>
            <p:cNvPr id="14" name="TextBox 13">
              <a:extLst>
                <a:ext uri="{FF2B5EF4-FFF2-40B4-BE49-F238E27FC236}">
                  <a16:creationId xmlns:a16="http://schemas.microsoft.com/office/drawing/2014/main" id="{CB3009B3-A2D5-94FE-E906-8D30AAE60B9E}"/>
                </a:ext>
              </a:extLst>
            </p:cNvPr>
            <p:cNvSpPr txBox="1"/>
            <p:nvPr/>
          </p:nvSpPr>
          <p:spPr>
            <a:xfrm>
              <a:off x="3486150" y="4760913"/>
              <a:ext cx="2235200" cy="461962"/>
            </a:xfrm>
            <a:prstGeom prst="rect">
              <a:avLst/>
            </a:prstGeom>
            <a:noFill/>
          </p:spPr>
          <p:txBody>
            <a:bodyPr>
              <a:spAutoFit/>
            </a:bodyPr>
            <a:lstStyle/>
            <a:p>
              <a:pPr algn="ctr" eaLnBrk="1" hangingPunct="1">
                <a:defRPr/>
              </a:pPr>
              <a:r>
                <a:rPr lang="en-US" sz="2400" b="1" dirty="0">
                  <a:solidFill>
                    <a:schemeClr val="bg1"/>
                  </a:solidFill>
                  <a:cs typeface="Arial" charset="0"/>
                </a:rPr>
                <a:t>Prepare</a:t>
              </a:r>
            </a:p>
          </p:txBody>
        </p:sp>
        <p:sp>
          <p:nvSpPr>
            <p:cNvPr id="15" name="TextBox 14">
              <a:extLst>
                <a:ext uri="{FF2B5EF4-FFF2-40B4-BE49-F238E27FC236}">
                  <a16:creationId xmlns:a16="http://schemas.microsoft.com/office/drawing/2014/main" id="{68F6827D-3D27-A7A4-8D70-45ED0380BAD1}"/>
                </a:ext>
              </a:extLst>
            </p:cNvPr>
            <p:cNvSpPr txBox="1"/>
            <p:nvPr/>
          </p:nvSpPr>
          <p:spPr>
            <a:xfrm>
              <a:off x="6403975" y="4760913"/>
              <a:ext cx="2235200" cy="461962"/>
            </a:xfrm>
            <a:prstGeom prst="rect">
              <a:avLst/>
            </a:prstGeom>
            <a:noFill/>
          </p:spPr>
          <p:txBody>
            <a:bodyPr>
              <a:spAutoFit/>
            </a:bodyPr>
            <a:lstStyle/>
            <a:p>
              <a:pPr algn="ctr" eaLnBrk="1" hangingPunct="1">
                <a:defRPr/>
              </a:pPr>
              <a:r>
                <a:rPr lang="en-US" sz="2400" b="1" dirty="0">
                  <a:solidFill>
                    <a:schemeClr val="bg1"/>
                  </a:solidFill>
                  <a:cs typeface="Arial" charset="0"/>
                </a:rPr>
                <a:t>Follow Up</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a:extLst>
              <a:ext uri="{FF2B5EF4-FFF2-40B4-BE49-F238E27FC236}">
                <a16:creationId xmlns:a16="http://schemas.microsoft.com/office/drawing/2014/main" id="{B39DA1AA-3980-C6F1-74EE-FE95BF4A70C5}"/>
              </a:ext>
            </a:extLst>
          </p:cNvPr>
          <p:cNvSpPr>
            <a:spLocks noGrp="1" noChangeArrowheads="1"/>
          </p:cNvSpPr>
          <p:nvPr>
            <p:ph type="title"/>
          </p:nvPr>
        </p:nvSpPr>
        <p:spPr>
          <a:xfrm>
            <a:off x="1371600" y="800100"/>
            <a:ext cx="9982200" cy="890588"/>
          </a:xfrm>
        </p:spPr>
        <p:txBody>
          <a:bodyPr/>
          <a:lstStyle/>
          <a:p>
            <a:r>
              <a:rPr lang="en-US" altLang="en-US" dirty="0"/>
              <a:t>Discussion:  Preparation</a:t>
            </a:r>
          </a:p>
        </p:txBody>
      </p:sp>
      <p:pic>
        <p:nvPicPr>
          <p:cNvPr id="58371" name="Picture 4" descr="How can you prepare for and prevent active shooter situations?">
            <a:extLst>
              <a:ext uri="{FF2B5EF4-FFF2-40B4-BE49-F238E27FC236}">
                <a16:creationId xmlns:a16="http://schemas.microsoft.com/office/drawing/2014/main" id="{06F46EED-0327-2F19-6461-43B67BA5B0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6151" y="1685926"/>
            <a:ext cx="5218113"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6" descr="People around a conference table working on plans.&#10;">
            <a:extLst>
              <a:ext uri="{FF2B5EF4-FFF2-40B4-BE49-F238E27FC236}">
                <a16:creationId xmlns:a16="http://schemas.microsoft.com/office/drawing/2014/main" id="{83E93984-D804-E059-8780-DDD01629715D}"/>
              </a:ext>
            </a:extLst>
          </p:cNvPr>
          <p:cNvSpPr>
            <a:spLocks noGrp="1" noChangeArrowheads="1"/>
          </p:cNvSpPr>
          <p:nvPr>
            <p:ph idx="1"/>
          </p:nvPr>
        </p:nvSpPr>
        <p:spPr>
          <a:xfrm>
            <a:off x="4217670" y="1828800"/>
            <a:ext cx="7635240" cy="3886200"/>
          </a:xfrm>
        </p:spPr>
        <p:txBody>
          <a:bodyPr/>
          <a:lstStyle/>
          <a:p>
            <a:pPr lvl="1"/>
            <a:r>
              <a:rPr lang="en-US" altLang="en-US" dirty="0"/>
              <a:t>Develop an Emergency Action Plan.</a:t>
            </a:r>
          </a:p>
          <a:p>
            <a:pPr lvl="1"/>
            <a:r>
              <a:rPr lang="en-US" altLang="en-US" dirty="0"/>
              <a:t>Conduct training.</a:t>
            </a:r>
          </a:p>
          <a:p>
            <a:pPr lvl="1"/>
            <a:r>
              <a:rPr lang="en-US" altLang="en-US" dirty="0"/>
              <a:t>Recognize indicators of potential workplace violence.</a:t>
            </a:r>
          </a:p>
        </p:txBody>
      </p:sp>
      <p:sp>
        <p:nvSpPr>
          <p:cNvPr id="60419" name="Title 3">
            <a:extLst>
              <a:ext uri="{FF2B5EF4-FFF2-40B4-BE49-F238E27FC236}">
                <a16:creationId xmlns:a16="http://schemas.microsoft.com/office/drawing/2014/main" id="{FCC1D3C9-2095-0774-FF9A-2C9B1EE942CB}"/>
              </a:ext>
            </a:extLst>
          </p:cNvPr>
          <p:cNvSpPr>
            <a:spLocks noGrp="1" noChangeArrowheads="1"/>
          </p:cNvSpPr>
          <p:nvPr>
            <p:ph type="title"/>
          </p:nvPr>
        </p:nvSpPr>
        <p:spPr/>
        <p:txBody>
          <a:bodyPr anchor="t"/>
          <a:lstStyle/>
          <a:p>
            <a:r>
              <a:rPr lang="en-US" altLang="en-US" dirty="0"/>
              <a:t>How To Prepare</a:t>
            </a:r>
          </a:p>
        </p:txBody>
      </p:sp>
      <p:pic>
        <p:nvPicPr>
          <p:cNvPr id="60420" name="Picture 6" descr="People around a conference table working on plans.">
            <a:extLst>
              <a:ext uri="{FF2B5EF4-FFF2-40B4-BE49-F238E27FC236}">
                <a16:creationId xmlns:a16="http://schemas.microsoft.com/office/drawing/2014/main" id="{79F71E1F-0C2E-677B-C0EA-1520ED3379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4"/>
          <a:stretch>
            <a:fillRect/>
          </a:stretch>
        </p:blipFill>
        <p:spPr bwMode="auto">
          <a:xfrm>
            <a:off x="1371600" y="1828800"/>
            <a:ext cx="2552700" cy="3711575"/>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8">
            <a:extLst>
              <a:ext uri="{FF2B5EF4-FFF2-40B4-BE49-F238E27FC236}">
                <a16:creationId xmlns:a16="http://schemas.microsoft.com/office/drawing/2014/main" id="{9A2355EC-BC4E-A5AB-DBAE-7F263661E666}"/>
              </a:ext>
            </a:extLst>
          </p:cNvPr>
          <p:cNvSpPr>
            <a:spLocks noGrp="1" noChangeArrowheads="1"/>
          </p:cNvSpPr>
          <p:nvPr>
            <p:ph idx="1"/>
          </p:nvPr>
        </p:nvSpPr>
        <p:spPr>
          <a:xfrm>
            <a:off x="1371600" y="1828800"/>
            <a:ext cx="5313363" cy="4513262"/>
          </a:xfrm>
        </p:spPr>
        <p:txBody>
          <a:bodyPr/>
          <a:lstStyle/>
          <a:p>
            <a:pPr lvl="1">
              <a:buFont typeface="Wingdings" panose="05000000000000000000" pitchFamily="2" charset="2"/>
              <a:buNone/>
            </a:pPr>
            <a:r>
              <a:rPr lang="en-US" altLang="en-US" dirty="0"/>
              <a:t>Get input from:</a:t>
            </a:r>
          </a:p>
          <a:p>
            <a:pPr lvl="1"/>
            <a:r>
              <a:rPr lang="en-US" altLang="en-US" dirty="0"/>
              <a:t>Human resources department.</a:t>
            </a:r>
          </a:p>
          <a:p>
            <a:pPr lvl="1"/>
            <a:r>
              <a:rPr lang="en-US" altLang="en-US" dirty="0"/>
              <a:t>Training department.</a:t>
            </a:r>
          </a:p>
          <a:p>
            <a:pPr lvl="1"/>
            <a:r>
              <a:rPr lang="en-US" altLang="en-US" dirty="0"/>
              <a:t>Facility owners/operators.</a:t>
            </a:r>
          </a:p>
          <a:p>
            <a:pPr lvl="1"/>
            <a:r>
              <a:rPr lang="en-US" altLang="en-US" dirty="0"/>
              <a:t>Property manager.</a:t>
            </a:r>
          </a:p>
          <a:p>
            <a:pPr lvl="1"/>
            <a:r>
              <a:rPr lang="en-US" altLang="en-US" dirty="0"/>
              <a:t>Local law enforcement and emergency responders.</a:t>
            </a:r>
          </a:p>
        </p:txBody>
      </p:sp>
      <p:sp>
        <p:nvSpPr>
          <p:cNvPr id="62467" name="Rectangle 2">
            <a:extLst>
              <a:ext uri="{FF2B5EF4-FFF2-40B4-BE49-F238E27FC236}">
                <a16:creationId xmlns:a16="http://schemas.microsoft.com/office/drawing/2014/main" id="{BE31CC8B-018C-FF4F-0C1F-089EA88E5AB7}"/>
              </a:ext>
            </a:extLst>
          </p:cNvPr>
          <p:cNvSpPr>
            <a:spLocks noGrp="1" noChangeAspect="1" noChangeArrowheads="1"/>
          </p:cNvSpPr>
          <p:nvPr>
            <p:ph type="title"/>
          </p:nvPr>
        </p:nvSpPr>
        <p:spPr>
          <a:xfrm>
            <a:off x="1390291" y="794893"/>
            <a:ext cx="8679539" cy="805308"/>
          </a:xfrm>
        </p:spPr>
        <p:txBody>
          <a:bodyPr anchor="t">
            <a:normAutofit/>
          </a:bodyPr>
          <a:lstStyle/>
          <a:p>
            <a:r>
              <a:rPr lang="en-US" altLang="en-US" dirty="0"/>
              <a:t>Developing an Emergency Action Plan</a:t>
            </a:r>
          </a:p>
        </p:txBody>
      </p:sp>
      <p:pic>
        <p:nvPicPr>
          <p:cNvPr id="5" name="Picture 4" descr="Three people consulting an architectural drawing and discussing options.&#10;">
            <a:extLst>
              <a:ext uri="{FF2B5EF4-FFF2-40B4-BE49-F238E27FC236}">
                <a16:creationId xmlns:a16="http://schemas.microsoft.com/office/drawing/2014/main" id="{192ACAA2-FE4C-AFF3-DAE1-283465AB935B}"/>
              </a:ext>
            </a:extLst>
          </p:cNvPr>
          <p:cNvPicPr>
            <a:picLocks noChangeAspect="1"/>
          </p:cNvPicPr>
          <p:nvPr/>
        </p:nvPicPr>
        <p:blipFill>
          <a:blip r:embed="rId3"/>
          <a:stretch>
            <a:fillRect/>
          </a:stretch>
        </p:blipFill>
        <p:spPr>
          <a:xfrm>
            <a:off x="7807644" y="1828800"/>
            <a:ext cx="2498725" cy="3749675"/>
          </a:xfrm>
          <a:prstGeom prst="rect">
            <a:avLst/>
          </a:prstGeom>
          <a:ln>
            <a:solidFill>
              <a:srgbClr val="104173"/>
            </a:solidFill>
          </a:ln>
          <a:effectLst>
            <a:outerShdw blurRad="50800" dist="38100" dir="2700000" algn="tl" rotWithShape="0">
              <a:prstClr val="black">
                <a:alpha val="40000"/>
              </a:prst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8">
            <a:extLst>
              <a:ext uri="{FF2B5EF4-FFF2-40B4-BE49-F238E27FC236}">
                <a16:creationId xmlns:a16="http://schemas.microsoft.com/office/drawing/2014/main" id="{D34D1142-A283-7653-71C3-8482F3970936}"/>
              </a:ext>
            </a:extLst>
          </p:cNvPr>
          <p:cNvSpPr>
            <a:spLocks noGrp="1" noChangeArrowheads="1"/>
          </p:cNvSpPr>
          <p:nvPr>
            <p:ph idx="1"/>
          </p:nvPr>
        </p:nvSpPr>
        <p:spPr>
          <a:xfrm>
            <a:off x="1371600" y="1828800"/>
            <a:ext cx="8266113" cy="4646612"/>
          </a:xfrm>
        </p:spPr>
        <p:txBody>
          <a:bodyPr/>
          <a:lstStyle/>
          <a:p>
            <a:pPr lvl="1"/>
            <a:r>
              <a:rPr lang="en-US" altLang="en-US" sz="2600" dirty="0"/>
              <a:t>A preferred method for reporting different types of emergencies</a:t>
            </a:r>
          </a:p>
          <a:p>
            <a:pPr lvl="1"/>
            <a:r>
              <a:rPr lang="en-US" altLang="en-US" sz="2600" dirty="0"/>
              <a:t>An evacuation policy and procedure</a:t>
            </a:r>
          </a:p>
          <a:p>
            <a:pPr lvl="1"/>
            <a:r>
              <a:rPr lang="en-US" altLang="en-US" sz="2600" dirty="0"/>
              <a:t>Emergency escape procedures and route assignments</a:t>
            </a:r>
          </a:p>
          <a:p>
            <a:pPr lvl="1"/>
            <a:r>
              <a:rPr lang="en-US" altLang="en-US" sz="2600" dirty="0"/>
              <a:t>Contact information for individuals to be contacted under the Emergency Action Plan</a:t>
            </a:r>
          </a:p>
          <a:p>
            <a:pPr lvl="1"/>
            <a:r>
              <a:rPr lang="en-US" altLang="en-US" sz="2600" dirty="0"/>
              <a:t>Information concerning local area hospitals</a:t>
            </a:r>
          </a:p>
          <a:p>
            <a:pPr lvl="1"/>
            <a:r>
              <a:rPr lang="en-US" altLang="en-US" sz="2600" dirty="0"/>
              <a:t>An emergency notification system to alert various parties of an emergency</a:t>
            </a:r>
            <a:endParaRPr lang="en-US" altLang="en-US" dirty="0"/>
          </a:p>
        </p:txBody>
      </p:sp>
      <p:sp>
        <p:nvSpPr>
          <p:cNvPr id="64515" name="Rectangle 2">
            <a:extLst>
              <a:ext uri="{FF2B5EF4-FFF2-40B4-BE49-F238E27FC236}">
                <a16:creationId xmlns:a16="http://schemas.microsoft.com/office/drawing/2014/main" id="{4A688C4A-3DDA-3DFB-0E69-CB4B1E54B629}"/>
              </a:ext>
            </a:extLst>
          </p:cNvPr>
          <p:cNvSpPr>
            <a:spLocks noGrp="1" noChangeAspect="1" noChangeArrowheads="1"/>
          </p:cNvSpPr>
          <p:nvPr>
            <p:ph type="title"/>
          </p:nvPr>
        </p:nvSpPr>
        <p:spPr/>
        <p:txBody>
          <a:bodyPr anchor="t"/>
          <a:lstStyle/>
          <a:p>
            <a:r>
              <a:rPr lang="en-US" altLang="en-US" dirty="0"/>
              <a:t>Components of an Effective Plan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8">
            <a:extLst>
              <a:ext uri="{FF2B5EF4-FFF2-40B4-BE49-F238E27FC236}">
                <a16:creationId xmlns:a16="http://schemas.microsoft.com/office/drawing/2014/main" id="{9D9E8D55-2541-0A8A-D475-B7E97762F911}"/>
              </a:ext>
            </a:extLst>
          </p:cNvPr>
          <p:cNvSpPr>
            <a:spLocks noGrp="1"/>
          </p:cNvSpPr>
          <p:nvPr>
            <p:ph idx="1"/>
          </p:nvPr>
        </p:nvSpPr>
        <p:spPr>
          <a:xfrm>
            <a:off x="5106352" y="1828800"/>
            <a:ext cx="6677977" cy="4646612"/>
          </a:xfrm>
        </p:spPr>
        <p:txBody>
          <a:bodyPr>
            <a:normAutofit/>
          </a:bodyPr>
          <a:lstStyle/>
          <a:p>
            <a:pPr marL="6350" lvl="1" indent="-6350">
              <a:buNone/>
              <a:defRPr/>
            </a:pPr>
            <a:r>
              <a:rPr lang="en-US" dirty="0"/>
              <a:t>Employee training should include:</a:t>
            </a:r>
          </a:p>
          <a:p>
            <a:pPr lvl="1">
              <a:defRPr/>
            </a:pPr>
            <a:r>
              <a:rPr lang="en-US" dirty="0"/>
              <a:t>Identifying the sound of gunfire.</a:t>
            </a:r>
          </a:p>
          <a:p>
            <a:pPr lvl="1">
              <a:defRPr/>
            </a:pPr>
            <a:r>
              <a:rPr lang="en-US" dirty="0"/>
              <a:t>Reacting quickly. </a:t>
            </a:r>
          </a:p>
          <a:p>
            <a:pPr lvl="1">
              <a:defRPr/>
            </a:pPr>
            <a:r>
              <a:rPr lang="en-US" dirty="0"/>
              <a:t>Calling 911.</a:t>
            </a:r>
          </a:p>
          <a:p>
            <a:pPr lvl="1">
              <a:defRPr/>
            </a:pPr>
            <a:r>
              <a:rPr lang="en-US" dirty="0"/>
              <a:t>Reacting when law enforcement arrives.</a:t>
            </a:r>
          </a:p>
          <a:p>
            <a:pPr lvl="1">
              <a:defRPr/>
            </a:pPr>
            <a:r>
              <a:rPr lang="en-US" dirty="0"/>
              <a:t>Adopting a survival  mindset during a crisis.</a:t>
            </a:r>
          </a:p>
        </p:txBody>
      </p:sp>
      <p:sp>
        <p:nvSpPr>
          <p:cNvPr id="66563" name="Rectangle 2">
            <a:extLst>
              <a:ext uri="{FF2B5EF4-FFF2-40B4-BE49-F238E27FC236}">
                <a16:creationId xmlns:a16="http://schemas.microsoft.com/office/drawing/2014/main" id="{BD64015E-27E3-9708-9F2E-ECA7441DBE83}"/>
              </a:ext>
            </a:extLst>
          </p:cNvPr>
          <p:cNvSpPr>
            <a:spLocks noGrp="1" noChangeAspect="1" noChangeArrowheads="1"/>
          </p:cNvSpPr>
          <p:nvPr>
            <p:ph type="title"/>
          </p:nvPr>
        </p:nvSpPr>
        <p:spPr/>
        <p:txBody>
          <a:bodyPr anchor="t"/>
          <a:lstStyle/>
          <a:p>
            <a:r>
              <a:rPr lang="en-US" altLang="en-US" dirty="0"/>
              <a:t>Conducting Training</a:t>
            </a:r>
          </a:p>
        </p:txBody>
      </p:sp>
      <p:pic>
        <p:nvPicPr>
          <p:cNvPr id="66564" name="Picture 4" descr="Entrance lobby of a large building wth several people entering.">
            <a:extLst>
              <a:ext uri="{FF2B5EF4-FFF2-40B4-BE49-F238E27FC236}">
                <a16:creationId xmlns:a16="http://schemas.microsoft.com/office/drawing/2014/main" id="{781D7F39-A2D3-3FBE-A650-0FC239688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3076575" cy="4170363"/>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8">
            <a:extLst>
              <a:ext uri="{FF2B5EF4-FFF2-40B4-BE49-F238E27FC236}">
                <a16:creationId xmlns:a16="http://schemas.microsoft.com/office/drawing/2014/main" id="{16D94215-AD34-53C1-79C4-92465764699D}"/>
              </a:ext>
            </a:extLst>
          </p:cNvPr>
          <p:cNvSpPr>
            <a:spLocks noGrp="1"/>
          </p:cNvSpPr>
          <p:nvPr>
            <p:ph idx="1"/>
          </p:nvPr>
        </p:nvSpPr>
        <p:spPr>
          <a:xfrm>
            <a:off x="1371600" y="1828800"/>
            <a:ext cx="6766559" cy="3886200"/>
          </a:xfrm>
        </p:spPr>
        <p:txBody>
          <a:bodyPr/>
          <a:lstStyle/>
          <a:p>
            <a:pPr marL="6350" lvl="1" indent="-6350">
              <a:buNone/>
              <a:defRPr/>
            </a:pPr>
            <a:r>
              <a:rPr lang="en-US" dirty="0"/>
              <a:t>Ensure that plans assess and provide for functional needs:</a:t>
            </a:r>
          </a:p>
          <a:p>
            <a:pPr lvl="1" indent="-457200">
              <a:defRPr/>
            </a:pPr>
            <a:r>
              <a:rPr lang="en-US" dirty="0"/>
              <a:t>Hearing or sight</a:t>
            </a:r>
          </a:p>
          <a:p>
            <a:pPr lvl="1" indent="-457200">
              <a:defRPr/>
            </a:pPr>
            <a:r>
              <a:rPr lang="en-US" dirty="0"/>
              <a:t>Mobility</a:t>
            </a:r>
          </a:p>
          <a:p>
            <a:pPr lvl="1" indent="-457200">
              <a:defRPr/>
            </a:pPr>
            <a:r>
              <a:rPr lang="en-US" dirty="0"/>
              <a:t>Limited or no English proficiency</a:t>
            </a:r>
          </a:p>
        </p:txBody>
      </p:sp>
      <p:sp>
        <p:nvSpPr>
          <p:cNvPr id="68611" name="Rectangle 2">
            <a:extLst>
              <a:ext uri="{FF2B5EF4-FFF2-40B4-BE49-F238E27FC236}">
                <a16:creationId xmlns:a16="http://schemas.microsoft.com/office/drawing/2014/main" id="{1AA48011-86DB-75B9-9A63-C1316AEAF880}"/>
              </a:ext>
            </a:extLst>
          </p:cNvPr>
          <p:cNvSpPr>
            <a:spLocks noGrp="1" noChangeAspect="1" noChangeArrowheads="1"/>
          </p:cNvSpPr>
          <p:nvPr>
            <p:ph type="title"/>
          </p:nvPr>
        </p:nvSpPr>
        <p:spPr/>
        <p:txBody>
          <a:bodyPr anchor="t"/>
          <a:lstStyle/>
          <a:p>
            <a:r>
              <a:rPr lang="en-US" altLang="en-US" dirty="0"/>
              <a:t>Meet Everyone’s Needs</a:t>
            </a:r>
          </a:p>
        </p:txBody>
      </p:sp>
      <p:pic>
        <p:nvPicPr>
          <p:cNvPr id="68612" name="Picture 5" descr="Woman pushing a man in a wheelchair along a sidewalk.&#10;">
            <a:extLst>
              <a:ext uri="{FF2B5EF4-FFF2-40B4-BE49-F238E27FC236}">
                <a16:creationId xmlns:a16="http://schemas.microsoft.com/office/drawing/2014/main" id="{A405FD95-BF12-DC7B-A574-9E8DB0CF2C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5139" y="1828800"/>
            <a:ext cx="2632075" cy="3671888"/>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8">
            <a:extLst>
              <a:ext uri="{FF2B5EF4-FFF2-40B4-BE49-F238E27FC236}">
                <a16:creationId xmlns:a16="http://schemas.microsoft.com/office/drawing/2014/main" id="{11CFAFF9-4D4A-356E-1D81-A840AD703546}"/>
              </a:ext>
            </a:extLst>
          </p:cNvPr>
          <p:cNvSpPr>
            <a:spLocks noGrp="1" noChangeArrowheads="1"/>
          </p:cNvSpPr>
          <p:nvPr>
            <p:ph idx="1"/>
          </p:nvPr>
        </p:nvSpPr>
        <p:spPr>
          <a:xfrm>
            <a:off x="4343400" y="1828800"/>
            <a:ext cx="7486650" cy="4646612"/>
          </a:xfrm>
        </p:spPr>
        <p:txBody>
          <a:bodyPr/>
          <a:lstStyle/>
          <a:p>
            <a:pPr lvl="1"/>
            <a:r>
              <a:rPr lang="en-US" altLang="en-US" sz="2600" dirty="0"/>
              <a:t>Institute access controls.</a:t>
            </a:r>
          </a:p>
          <a:p>
            <a:pPr lvl="1"/>
            <a:r>
              <a:rPr lang="en-US" altLang="en-US" sz="2600" dirty="0"/>
              <a:t>Distribute critical items.</a:t>
            </a:r>
          </a:p>
          <a:p>
            <a:pPr lvl="1"/>
            <a:r>
              <a:rPr lang="en-US" altLang="en-US" sz="2600" dirty="0"/>
              <a:t>Assemble crisis kits.</a:t>
            </a:r>
          </a:p>
          <a:p>
            <a:pPr lvl="1"/>
            <a:r>
              <a:rPr lang="en-US" altLang="en-US" sz="2600" dirty="0"/>
              <a:t>Activate the emergency notification system.</a:t>
            </a:r>
          </a:p>
          <a:p>
            <a:pPr lvl="1"/>
            <a:r>
              <a:rPr lang="en-US" altLang="en-US" sz="2600" dirty="0"/>
              <a:t>Ensure two evacuation routes.</a:t>
            </a:r>
          </a:p>
          <a:p>
            <a:pPr lvl="1"/>
            <a:r>
              <a:rPr lang="en-US" altLang="en-US" sz="2600" dirty="0"/>
              <a:t>Coordinate with the facility’s security department.</a:t>
            </a:r>
            <a:endParaRPr lang="en-US" altLang="en-US" dirty="0"/>
          </a:p>
        </p:txBody>
      </p:sp>
      <p:sp>
        <p:nvSpPr>
          <p:cNvPr id="70659" name="Rectangle 2">
            <a:extLst>
              <a:ext uri="{FF2B5EF4-FFF2-40B4-BE49-F238E27FC236}">
                <a16:creationId xmlns:a16="http://schemas.microsoft.com/office/drawing/2014/main" id="{C6A73A55-A3C9-7138-33A1-679BDB5B5085}"/>
              </a:ext>
            </a:extLst>
          </p:cNvPr>
          <p:cNvSpPr>
            <a:spLocks noGrp="1" noChangeAspect="1" noChangeArrowheads="1"/>
          </p:cNvSpPr>
          <p:nvPr>
            <p:ph type="title"/>
          </p:nvPr>
        </p:nvSpPr>
        <p:spPr/>
        <p:txBody>
          <a:bodyPr anchor="t"/>
          <a:lstStyle/>
          <a:p>
            <a:r>
              <a:rPr lang="en-US" altLang="en-US" sz="3500" dirty="0"/>
              <a:t>Facility Manager Responsibilities (1 of 2)</a:t>
            </a:r>
          </a:p>
        </p:txBody>
      </p:sp>
      <p:pic>
        <p:nvPicPr>
          <p:cNvPr id="70660" name="Picture 6" descr="Building plans and keys.">
            <a:extLst>
              <a:ext uri="{FF2B5EF4-FFF2-40B4-BE49-F238E27FC236}">
                <a16:creationId xmlns:a16="http://schemas.microsoft.com/office/drawing/2014/main" id="{A1E2DFEC-D7AF-B790-0BC7-266733577C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2819400" cy="4235450"/>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ontent Placeholder 8">
            <a:extLst>
              <a:ext uri="{FF2B5EF4-FFF2-40B4-BE49-F238E27FC236}">
                <a16:creationId xmlns:a16="http://schemas.microsoft.com/office/drawing/2014/main" id="{9A9673BE-5E12-EA47-0DB2-01326A7F816E}"/>
              </a:ext>
            </a:extLst>
          </p:cNvPr>
          <p:cNvSpPr>
            <a:spLocks noGrp="1" noChangeArrowheads="1"/>
          </p:cNvSpPr>
          <p:nvPr>
            <p:ph idx="1"/>
          </p:nvPr>
        </p:nvSpPr>
        <p:spPr>
          <a:xfrm>
            <a:off x="1371600" y="1828800"/>
            <a:ext cx="4868863" cy="4646612"/>
          </a:xfrm>
        </p:spPr>
        <p:txBody>
          <a:bodyPr/>
          <a:lstStyle/>
          <a:p>
            <a:pPr lvl="1"/>
            <a:r>
              <a:rPr lang="en-US" altLang="en-US" dirty="0"/>
              <a:t>Post evacuation routes.</a:t>
            </a:r>
          </a:p>
          <a:p>
            <a:pPr lvl="1"/>
            <a:r>
              <a:rPr lang="en-US" altLang="en-US" dirty="0"/>
              <a:t>Place removable floor plans near entrances and exits.</a:t>
            </a:r>
          </a:p>
          <a:p>
            <a:pPr lvl="1"/>
            <a:r>
              <a:rPr lang="en-US" altLang="en-US" dirty="0"/>
              <a:t>Include law enforcement and first responders in training.</a:t>
            </a:r>
          </a:p>
          <a:p>
            <a:pPr lvl="1"/>
            <a:r>
              <a:rPr lang="en-US" altLang="en-US" dirty="0"/>
              <a:t>Encourage active shooter training.</a:t>
            </a:r>
          </a:p>
          <a:p>
            <a:pPr lvl="1"/>
            <a:r>
              <a:rPr lang="en-US" altLang="en-US" dirty="0"/>
              <a:t>Foster a respectful workplace.</a:t>
            </a:r>
          </a:p>
          <a:p>
            <a:pPr lvl="1"/>
            <a:r>
              <a:rPr lang="en-US" altLang="en-US" dirty="0"/>
              <a:t>Be aware of workplace violence indicators.</a:t>
            </a:r>
          </a:p>
        </p:txBody>
      </p:sp>
      <p:sp>
        <p:nvSpPr>
          <p:cNvPr id="72707" name="Rectangle 2">
            <a:extLst>
              <a:ext uri="{FF2B5EF4-FFF2-40B4-BE49-F238E27FC236}">
                <a16:creationId xmlns:a16="http://schemas.microsoft.com/office/drawing/2014/main" id="{DE65FEA8-4D3B-62C3-5EC9-A638BAB2914E}"/>
              </a:ext>
            </a:extLst>
          </p:cNvPr>
          <p:cNvSpPr>
            <a:spLocks noGrp="1" noChangeAspect="1" noChangeArrowheads="1"/>
          </p:cNvSpPr>
          <p:nvPr>
            <p:ph type="title"/>
          </p:nvPr>
        </p:nvSpPr>
        <p:spPr/>
        <p:txBody>
          <a:bodyPr anchor="t"/>
          <a:lstStyle/>
          <a:p>
            <a:r>
              <a:rPr lang="en-US" altLang="en-US" sz="3500" dirty="0"/>
              <a:t>Facility Manager Responsibilities (2 of 2)</a:t>
            </a:r>
          </a:p>
        </p:txBody>
      </p:sp>
      <p:pic>
        <p:nvPicPr>
          <p:cNvPr id="72708" name="Picture 4" descr="Security guard listening on a walkie-talkie.">
            <a:extLst>
              <a:ext uri="{FF2B5EF4-FFF2-40B4-BE49-F238E27FC236}">
                <a16:creationId xmlns:a16="http://schemas.microsoft.com/office/drawing/2014/main" id="{A8F25F85-0573-A52F-0A82-B2C9DA1247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37" r="44939"/>
          <a:stretch>
            <a:fillRect/>
          </a:stretch>
        </p:blipFill>
        <p:spPr bwMode="auto">
          <a:xfrm>
            <a:off x="7325043" y="1828800"/>
            <a:ext cx="2830512" cy="4264025"/>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E000242.jpg">
            <a:extLst>
              <a:ext uri="{FF2B5EF4-FFF2-40B4-BE49-F238E27FC236}">
                <a16:creationId xmlns:a16="http://schemas.microsoft.com/office/drawing/2014/main" id="{5A4ED923-8A27-AE6E-35EA-88DA920BF79E}"/>
              </a:ext>
            </a:extLst>
          </p:cNvPr>
          <p:cNvPicPr>
            <a:picLocks noChangeAspect="1"/>
          </p:cNvPicPr>
          <p:nvPr/>
        </p:nvPicPr>
        <p:blipFill>
          <a:blip r:embed="rId2"/>
          <a:srcRect/>
          <a:stretch>
            <a:fillRect/>
          </a:stretch>
        </p:blipFill>
        <p:spPr>
          <a:xfrm>
            <a:off x="838201" y="1828799"/>
            <a:ext cx="3211036" cy="3212465"/>
          </a:xfrm>
          <a:prstGeom prst="rect">
            <a:avLst/>
          </a:prstGeom>
          <a:ln>
            <a:solidFill>
              <a:srgbClr val="104173"/>
            </a:solidFill>
          </a:ln>
          <a:effectLst>
            <a:outerShdw blurRad="50800" dist="38100" dir="2700000" algn="tl" rotWithShape="0">
              <a:prstClr val="black">
                <a:alpha val="40000"/>
              </a:prstClr>
            </a:outerShdw>
          </a:effectLst>
        </p:spPr>
      </p:pic>
      <p:sp>
        <p:nvSpPr>
          <p:cNvPr id="74755" name="Title 8">
            <a:extLst>
              <a:ext uri="{FF2B5EF4-FFF2-40B4-BE49-F238E27FC236}">
                <a16:creationId xmlns:a16="http://schemas.microsoft.com/office/drawing/2014/main" id="{7A9D5FAA-17A2-1127-97E2-A98081E32040}"/>
              </a:ext>
            </a:extLst>
          </p:cNvPr>
          <p:cNvSpPr>
            <a:spLocks noGrp="1" noChangeArrowheads="1"/>
          </p:cNvSpPr>
          <p:nvPr>
            <p:ph type="title"/>
          </p:nvPr>
        </p:nvSpPr>
        <p:spPr/>
        <p:txBody>
          <a:bodyPr anchor="t">
            <a:normAutofit fontScale="90000"/>
          </a:bodyPr>
          <a:lstStyle/>
          <a:p>
            <a:r>
              <a:rPr lang="en-US" altLang="en-US" dirty="0"/>
              <a:t>Recognizing Indicators of Violence</a:t>
            </a:r>
          </a:p>
        </p:txBody>
      </p:sp>
      <p:pic>
        <p:nvPicPr>
          <p:cNvPr id="12" name="Picture 11" descr="shooter2.PNG">
            <a:extLst>
              <a:ext uri="{FF2B5EF4-FFF2-40B4-BE49-F238E27FC236}">
                <a16:creationId xmlns:a16="http://schemas.microsoft.com/office/drawing/2014/main" id="{27E0A62E-10FE-D20A-B8D3-60251E3C8DB8}"/>
              </a:ext>
            </a:extLst>
          </p:cNvPr>
          <p:cNvPicPr>
            <a:picLocks noChangeAspect="1"/>
          </p:cNvPicPr>
          <p:nvPr/>
        </p:nvPicPr>
        <p:blipFill>
          <a:blip r:embed="rId3"/>
          <a:stretch>
            <a:fillRect/>
          </a:stretch>
        </p:blipFill>
        <p:spPr>
          <a:xfrm>
            <a:off x="838200" y="2803684"/>
            <a:ext cx="3208020" cy="3209448"/>
          </a:xfrm>
          <a:prstGeom prst="rect">
            <a:avLst/>
          </a:prstGeom>
          <a:ln>
            <a:solidFill>
              <a:srgbClr val="104173"/>
            </a:solidFill>
          </a:ln>
          <a:effectLst>
            <a:outerShdw blurRad="50800" dist="38100" dir="2700000" algn="tl" rotWithShape="0">
              <a:prstClr val="black">
                <a:alpha val="40000"/>
              </a:prstClr>
            </a:outerShdw>
          </a:effectLst>
        </p:spPr>
      </p:pic>
      <p:pic>
        <p:nvPicPr>
          <p:cNvPr id="11" name="Picture 10" descr="Upset employee arguing with another employee.">
            <a:extLst>
              <a:ext uri="{FF2B5EF4-FFF2-40B4-BE49-F238E27FC236}">
                <a16:creationId xmlns:a16="http://schemas.microsoft.com/office/drawing/2014/main" id="{280C1F02-E414-9693-D580-E0C265FE775F}"/>
              </a:ext>
            </a:extLst>
          </p:cNvPr>
          <p:cNvPicPr>
            <a:picLocks noChangeAspect="1"/>
          </p:cNvPicPr>
          <p:nvPr/>
        </p:nvPicPr>
        <p:blipFill>
          <a:blip r:embed="rId4"/>
          <a:srcRect l="1871" r="917" b="1422"/>
          <a:stretch>
            <a:fillRect/>
          </a:stretch>
        </p:blipFill>
        <p:spPr>
          <a:xfrm>
            <a:off x="4311650" y="1828800"/>
            <a:ext cx="3568700" cy="3567112"/>
          </a:xfrm>
          <a:prstGeom prst="rect">
            <a:avLst/>
          </a:prstGeom>
          <a:ln>
            <a:solidFill>
              <a:srgbClr val="104173"/>
            </a:solidFill>
          </a:ln>
          <a:effectLst>
            <a:outerShdw blurRad="50800" dist="38100" dir="2700000" algn="tl" rotWithShape="0">
              <a:prstClr val="black">
                <a:alpha val="40000"/>
              </a:prstClr>
            </a:outerShdw>
          </a:effectLst>
        </p:spPr>
      </p:pic>
      <p:pic>
        <p:nvPicPr>
          <p:cNvPr id="15" name="Picture 14" descr="stk107787cor.jpg">
            <a:extLst>
              <a:ext uri="{FF2B5EF4-FFF2-40B4-BE49-F238E27FC236}">
                <a16:creationId xmlns:a16="http://schemas.microsoft.com/office/drawing/2014/main" id="{C2702DB4-C29C-3FD6-7B9D-95487F388BE6}"/>
              </a:ext>
            </a:extLst>
          </p:cNvPr>
          <p:cNvPicPr>
            <a:picLocks noChangeAspect="1"/>
          </p:cNvPicPr>
          <p:nvPr/>
        </p:nvPicPr>
        <p:blipFill>
          <a:blip r:embed="rId5"/>
          <a:srcRect/>
          <a:stretch>
            <a:fillRect/>
          </a:stretch>
        </p:blipFill>
        <p:spPr>
          <a:xfrm>
            <a:off x="8309610" y="1828800"/>
            <a:ext cx="2846070" cy="2833403"/>
          </a:xfrm>
          <a:prstGeom prst="rect">
            <a:avLst/>
          </a:prstGeom>
          <a:ln>
            <a:solidFill>
              <a:srgbClr val="104173"/>
            </a:solidFill>
          </a:ln>
          <a:effectLst>
            <a:outerShdw blurRad="50800" dist="38100" dir="2700000" algn="tl" rotWithShape="0">
              <a:prstClr val="black">
                <a:alpha val="40000"/>
              </a:prstClr>
            </a:outerShdw>
          </a:effectLst>
        </p:spPr>
      </p:pic>
      <p:pic>
        <p:nvPicPr>
          <p:cNvPr id="14" name="Picture 13" descr="Man in workplace with head in hands and looking stressed.">
            <a:extLst>
              <a:ext uri="{FF2B5EF4-FFF2-40B4-BE49-F238E27FC236}">
                <a16:creationId xmlns:a16="http://schemas.microsoft.com/office/drawing/2014/main" id="{ABA3B278-7A45-6D28-EE13-1FFA99E59C17}"/>
              </a:ext>
            </a:extLst>
          </p:cNvPr>
          <p:cNvPicPr>
            <a:picLocks noChangeAspect="1"/>
          </p:cNvPicPr>
          <p:nvPr/>
        </p:nvPicPr>
        <p:blipFill>
          <a:blip r:embed="rId6"/>
          <a:srcRect/>
          <a:stretch>
            <a:fillRect/>
          </a:stretch>
        </p:blipFill>
        <p:spPr>
          <a:xfrm>
            <a:off x="8309610" y="3521075"/>
            <a:ext cx="2834640" cy="2834639"/>
          </a:xfrm>
          <a:prstGeom prst="rect">
            <a:avLst/>
          </a:prstGeom>
          <a:ln>
            <a:solidFill>
              <a:srgbClr val="104173"/>
            </a:solidFill>
          </a:ln>
          <a:effectLst>
            <a:outerShdw blurRad="50800" dist="38100" dir="2700000" algn="tl" rotWithShape="0">
              <a:prstClr val="black">
                <a:alpha val="40000"/>
              </a:prstClr>
            </a:outerShdw>
          </a:effectLst>
        </p:spPr>
      </p:pic>
      <p:pic>
        <p:nvPicPr>
          <p:cNvPr id="74760" name="Picture 11" descr="What were the indicators in the examples?">
            <a:extLst>
              <a:ext uri="{FF2B5EF4-FFF2-40B4-BE49-F238E27FC236}">
                <a16:creationId xmlns:a16="http://schemas.microsoft.com/office/drawing/2014/main" id="{9646A679-A9F4-AC6E-F95A-3C8B9D05FE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7975" y="3724276"/>
            <a:ext cx="395605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nodeType="clickEffect">
                                  <p:stCondLst>
                                    <p:cond delay="0"/>
                                  </p:stCondLst>
                                  <p:childTnLst>
                                    <p:animEffect transition="out" filter="wipe(left)">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nodeType="clickEffect">
                                  <p:stCondLst>
                                    <p:cond delay="0"/>
                                  </p:stCondLst>
                                  <p:childTnLst>
                                    <p:animEffect transition="out" filter="wipe(left)">
                                      <p:cBhvr>
                                        <p:cTn id="11" dur="1000"/>
                                        <p:tgtEl>
                                          <p:spTgt spid="12"/>
                                        </p:tgtEl>
                                      </p:cBhvr>
                                    </p:animEffect>
                                    <p:set>
                                      <p:cBhvr>
                                        <p:cTn id="12" dur="1" fill="hold">
                                          <p:stCondLst>
                                            <p:cond delay="999"/>
                                          </p:stCondLst>
                                        </p:cTn>
                                        <p:tgtEl>
                                          <p:spTgt spid="1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nodeType="clickEffect">
                                  <p:stCondLst>
                                    <p:cond delay="0"/>
                                  </p:stCondLst>
                                  <p:childTnLst>
                                    <p:animEffect transition="out" filter="wipe(left)">
                                      <p:cBhvr>
                                        <p:cTn id="16" dur="1000"/>
                                        <p:tgtEl>
                                          <p:spTgt spid="13"/>
                                        </p:tgtEl>
                                      </p:cBhvr>
                                    </p:animEffect>
                                    <p:set>
                                      <p:cBhvr>
                                        <p:cTn id="17" dur="1" fill="hold">
                                          <p:stCondLst>
                                            <p:cond delay="999"/>
                                          </p:stCondLst>
                                        </p:cTn>
                                        <p:tgtEl>
                                          <p:spTgt spid="13"/>
                                        </p:tgtEl>
                                        <p:attrNameLst>
                                          <p:attrName>style.visibility</p:attrName>
                                        </p:attrNameLst>
                                      </p:cBhvr>
                                      <p:to>
                                        <p:strVal val="hidden"/>
                                      </p:to>
                                    </p:set>
                                  </p:childTnLst>
                                </p:cTn>
                              </p:par>
                              <p:par>
                                <p:cTn id="18" presetID="22" presetClass="entr" presetSubtype="8"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1000"/>
                                        <p:tgtEl>
                                          <p:spTgt spid="1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xit" presetSubtype="8" fill="hold" nodeType="clickEffect">
                                  <p:stCondLst>
                                    <p:cond delay="0"/>
                                  </p:stCondLst>
                                  <p:childTnLst>
                                    <p:animEffect transition="out" filter="wipe(left)">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cTn>
                              </p:par>
                              <p:par>
                                <p:cTn id="26" presetID="22" presetClass="entr" presetSubtype="8"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1000"/>
                                        <p:tgtEl>
                                          <p:spTgt spid="1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1000"/>
                                        <p:tgtEl>
                                          <p:spTgt spid="11"/>
                                        </p:tgtEl>
                                      </p:cBhvr>
                                    </p:animEffect>
                                  </p:childTnLst>
                                </p:cTn>
                              </p:par>
                              <p:par>
                                <p:cTn id="34" presetID="22" presetClass="entr" presetSubtype="8"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8">
            <a:extLst>
              <a:ext uri="{FF2B5EF4-FFF2-40B4-BE49-F238E27FC236}">
                <a16:creationId xmlns:a16="http://schemas.microsoft.com/office/drawing/2014/main" id="{B38D77F0-BDB7-6522-0F55-C438FE06DB6A}"/>
              </a:ext>
            </a:extLst>
          </p:cNvPr>
          <p:cNvSpPr>
            <a:spLocks noGrp="1" noChangeArrowheads="1"/>
          </p:cNvSpPr>
          <p:nvPr>
            <p:ph idx="1"/>
          </p:nvPr>
        </p:nvSpPr>
        <p:spPr>
          <a:xfrm>
            <a:off x="5421631" y="1828800"/>
            <a:ext cx="6008369" cy="4646612"/>
          </a:xfrm>
        </p:spPr>
        <p:txBody>
          <a:bodyPr/>
          <a:lstStyle/>
          <a:p>
            <a:pPr lvl="1"/>
            <a:r>
              <a:rPr lang="en-US" altLang="en-US" sz="2600" dirty="0"/>
              <a:t>May be current or former employee.</a:t>
            </a:r>
          </a:p>
          <a:p>
            <a:pPr lvl="1"/>
            <a:r>
              <a:rPr lang="en-US" altLang="en-US" sz="2600" dirty="0"/>
              <a:t>May display characteristics of potentially violent behavior.</a:t>
            </a:r>
          </a:p>
        </p:txBody>
      </p:sp>
      <p:sp>
        <p:nvSpPr>
          <p:cNvPr id="75779" name="Rectangle 2">
            <a:extLst>
              <a:ext uri="{FF2B5EF4-FFF2-40B4-BE49-F238E27FC236}">
                <a16:creationId xmlns:a16="http://schemas.microsoft.com/office/drawing/2014/main" id="{72E83141-7455-63EF-2BB1-2257DA295739}"/>
              </a:ext>
            </a:extLst>
          </p:cNvPr>
          <p:cNvSpPr>
            <a:spLocks noGrp="1" noChangeAspect="1" noChangeArrowheads="1"/>
          </p:cNvSpPr>
          <p:nvPr>
            <p:ph type="title"/>
          </p:nvPr>
        </p:nvSpPr>
        <p:spPr/>
        <p:txBody>
          <a:bodyPr anchor="t"/>
          <a:lstStyle/>
          <a:p>
            <a:r>
              <a:rPr lang="en-US" altLang="en-US" dirty="0"/>
              <a:t>Workplace Violence Indicators</a:t>
            </a:r>
          </a:p>
        </p:txBody>
      </p:sp>
      <p:pic>
        <p:nvPicPr>
          <p:cNvPr id="75780" name="Picture 2" descr="Man holing hand to forehead and looking anxious.">
            <a:extLst>
              <a:ext uri="{FF2B5EF4-FFF2-40B4-BE49-F238E27FC236}">
                <a16:creationId xmlns:a16="http://schemas.microsoft.com/office/drawing/2014/main" id="{BDECFCEB-21B2-F070-4584-418DCF4AB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342" r="34830"/>
          <a:stretch>
            <a:fillRect/>
          </a:stretch>
        </p:blipFill>
        <p:spPr bwMode="auto">
          <a:xfrm>
            <a:off x="1371600" y="1828800"/>
            <a:ext cx="3279775" cy="4202113"/>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Content Placeholder 8">
            <a:extLst>
              <a:ext uri="{FF2B5EF4-FFF2-40B4-BE49-F238E27FC236}">
                <a16:creationId xmlns:a16="http://schemas.microsoft.com/office/drawing/2014/main" id="{BBEA1D2A-276A-5219-11A4-3709AC58634B}"/>
              </a:ext>
            </a:extLst>
          </p:cNvPr>
          <p:cNvSpPr>
            <a:spLocks noGrp="1" noChangeArrowheads="1"/>
          </p:cNvSpPr>
          <p:nvPr>
            <p:ph idx="1"/>
          </p:nvPr>
        </p:nvSpPr>
        <p:spPr>
          <a:xfrm>
            <a:off x="1371600" y="1828800"/>
            <a:ext cx="5669280" cy="4646612"/>
          </a:xfrm>
        </p:spPr>
        <p:txBody>
          <a:bodyPr/>
          <a:lstStyle/>
          <a:p>
            <a:pPr lvl="1">
              <a:tabLst/>
            </a:pPr>
            <a:r>
              <a:rPr lang="en-US" altLang="en-US" dirty="0"/>
              <a:t>Determine who is missing or injured.</a:t>
            </a:r>
          </a:p>
          <a:p>
            <a:pPr lvl="1">
              <a:tabLst/>
            </a:pPr>
            <a:r>
              <a:rPr lang="en-US" altLang="en-US" dirty="0"/>
              <a:t>Determine a method for notifying families.</a:t>
            </a:r>
          </a:p>
          <a:p>
            <a:pPr lvl="1">
              <a:tabLst/>
            </a:pPr>
            <a:r>
              <a:rPr lang="en-US" altLang="en-US" dirty="0"/>
              <a:t>Assess psychological state of individuals.</a:t>
            </a:r>
          </a:p>
          <a:p>
            <a:pPr lvl="1">
              <a:tabLst/>
            </a:pPr>
            <a:r>
              <a:rPr lang="en-US" altLang="en-US" dirty="0"/>
              <a:t>Identify and fill critical personnel or operational gaps.</a:t>
            </a:r>
          </a:p>
        </p:txBody>
      </p:sp>
      <p:sp>
        <p:nvSpPr>
          <p:cNvPr id="79875" name="Rectangle 2">
            <a:extLst>
              <a:ext uri="{FF2B5EF4-FFF2-40B4-BE49-F238E27FC236}">
                <a16:creationId xmlns:a16="http://schemas.microsoft.com/office/drawing/2014/main" id="{4F9FC90C-EDF9-3CE0-CBD1-97F287971576}"/>
              </a:ext>
            </a:extLst>
          </p:cNvPr>
          <p:cNvSpPr>
            <a:spLocks noGrp="1" noChangeAspect="1" noChangeArrowheads="1"/>
          </p:cNvSpPr>
          <p:nvPr>
            <p:ph type="title"/>
          </p:nvPr>
        </p:nvSpPr>
        <p:spPr/>
        <p:txBody>
          <a:bodyPr anchor="t"/>
          <a:lstStyle/>
          <a:p>
            <a:r>
              <a:rPr lang="en-US" altLang="en-US" dirty="0"/>
              <a:t>Managing the Consequences</a:t>
            </a:r>
          </a:p>
        </p:txBody>
      </p:sp>
      <p:pic>
        <p:nvPicPr>
          <p:cNvPr id="79876" name="Picture 4" descr="Managers reviewing personnel lists.">
            <a:extLst>
              <a:ext uri="{FF2B5EF4-FFF2-40B4-BE49-F238E27FC236}">
                <a16:creationId xmlns:a16="http://schemas.microsoft.com/office/drawing/2014/main" id="{11CD3916-27A1-A0B4-C5E7-FEE1926FF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7558" y="1828800"/>
            <a:ext cx="2692400" cy="4043362"/>
          </a:xfrm>
          <a:prstGeom prst="rect">
            <a:avLst/>
          </a:prstGeom>
          <a:noFill/>
          <a:ln w="9525">
            <a:solidFill>
              <a:srgbClr val="18314A"/>
            </a:solidFill>
            <a:miter lim="800000"/>
            <a:headEnd/>
            <a:tailEnd/>
          </a:ln>
          <a:effectLst>
            <a:outerShdw dist="381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5F138-747A-0715-E71A-8925CD62BDB5}"/>
              </a:ext>
            </a:extLst>
          </p:cNvPr>
          <p:cNvSpPr>
            <a:spLocks noGrp="1"/>
          </p:cNvSpPr>
          <p:nvPr>
            <p:ph type="title"/>
          </p:nvPr>
        </p:nvSpPr>
        <p:spPr/>
        <p:txBody>
          <a:bodyPr/>
          <a:lstStyle/>
          <a:p>
            <a:r>
              <a:rPr lang="en-US" dirty="0"/>
              <a:t>Complete The Course</a:t>
            </a:r>
          </a:p>
        </p:txBody>
      </p:sp>
      <p:sp>
        <p:nvSpPr>
          <p:cNvPr id="3" name="Content Placeholder 2">
            <a:extLst>
              <a:ext uri="{FF2B5EF4-FFF2-40B4-BE49-F238E27FC236}">
                <a16:creationId xmlns:a16="http://schemas.microsoft.com/office/drawing/2014/main" id="{F7A54EBC-4A8F-C8DF-DD38-5853CD0F28C8}"/>
              </a:ext>
            </a:extLst>
          </p:cNvPr>
          <p:cNvSpPr>
            <a:spLocks noGrp="1"/>
          </p:cNvSpPr>
          <p:nvPr>
            <p:ph idx="1"/>
          </p:nvPr>
        </p:nvSpPr>
        <p:spPr>
          <a:xfrm>
            <a:off x="838200" y="1825625"/>
            <a:ext cx="10515600" cy="2220595"/>
          </a:xfrm>
        </p:spPr>
        <p:txBody>
          <a:bodyPr/>
          <a:lstStyle/>
          <a:p>
            <a:pPr marL="0" indent="0">
              <a:buNone/>
            </a:pPr>
            <a:r>
              <a:rPr lang="en-US" dirty="0"/>
              <a:t>Use the link or the QR code below to complete this course and acquire your certification.</a:t>
            </a:r>
          </a:p>
          <a:p>
            <a:endParaRPr lang="en-US" dirty="0"/>
          </a:p>
          <a:p>
            <a:pPr marL="0" indent="0">
              <a:buNone/>
            </a:pPr>
            <a:r>
              <a:rPr lang="en-US" dirty="0">
                <a:hlinkClick r:id="rId2"/>
              </a:rPr>
              <a:t>https://training.fema.gov/is/courseoverview.aspx?code=is-907</a:t>
            </a:r>
            <a:r>
              <a:rPr lang="en-US" dirty="0"/>
              <a:t> </a:t>
            </a:r>
          </a:p>
        </p:txBody>
      </p:sp>
      <p:pic>
        <p:nvPicPr>
          <p:cNvPr id="5" name="Picture 4">
            <a:extLst>
              <a:ext uri="{FF2B5EF4-FFF2-40B4-BE49-F238E27FC236}">
                <a16:creationId xmlns:a16="http://schemas.microsoft.com/office/drawing/2014/main" id="{11A364DE-CECC-C6AC-3C48-E2E1977B8631}"/>
              </a:ext>
            </a:extLst>
          </p:cNvPr>
          <p:cNvPicPr>
            <a:picLocks noChangeAspect="1"/>
          </p:cNvPicPr>
          <p:nvPr/>
        </p:nvPicPr>
        <p:blipFill>
          <a:blip r:embed="rId3"/>
          <a:stretch>
            <a:fillRect/>
          </a:stretch>
        </p:blipFill>
        <p:spPr>
          <a:xfrm>
            <a:off x="1371600" y="3669968"/>
            <a:ext cx="2590402" cy="2559381"/>
          </a:xfrm>
          <a:prstGeom prst="rect">
            <a:avLst/>
          </a:prstGeom>
        </p:spPr>
      </p:pic>
    </p:spTree>
    <p:extLst>
      <p:ext uri="{BB962C8B-B14F-4D97-AF65-F5344CB8AC3E}">
        <p14:creationId xmlns:p14="http://schemas.microsoft.com/office/powerpoint/2010/main" val="2105028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3C27A76E-E99D-D0D5-972A-83F2C4469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7812"/>
            <a:ext cx="12192000" cy="3876010"/>
          </a:xfrm>
          <a:prstGeom prst="rect">
            <a:avLst/>
          </a:prstGeom>
        </p:spPr>
      </p:pic>
    </p:spTree>
    <p:extLst>
      <p:ext uri="{BB962C8B-B14F-4D97-AF65-F5344CB8AC3E}">
        <p14:creationId xmlns:p14="http://schemas.microsoft.com/office/powerpoint/2010/main" val="3323522506"/>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6052</Words>
  <Application>Microsoft Office PowerPoint</Application>
  <PresentationFormat>Widescreen</PresentationFormat>
  <Paragraphs>456</Paragraphs>
  <Slides>36</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Söhne</vt:lpstr>
      <vt:lpstr>Wingdings</vt:lpstr>
      <vt:lpstr>Office Theme</vt:lpstr>
      <vt:lpstr>IS-907 - Active Shooter</vt:lpstr>
      <vt:lpstr>PowerPoint Presentation</vt:lpstr>
      <vt:lpstr>Course Objectives</vt:lpstr>
      <vt:lpstr>Active Shooter Incidents</vt:lpstr>
      <vt:lpstr>About Active Shooter Incidents</vt:lpstr>
      <vt:lpstr>Active Shooter Situations</vt:lpstr>
      <vt:lpstr>Course Topics</vt:lpstr>
      <vt:lpstr>Discussion:  Response</vt:lpstr>
      <vt:lpstr>How To Respond</vt:lpstr>
      <vt:lpstr>Run (1 of 2)</vt:lpstr>
      <vt:lpstr>Run (2 of 2)</vt:lpstr>
      <vt:lpstr>Hide</vt:lpstr>
      <vt:lpstr>Keeping Yourself Safe While Hiding</vt:lpstr>
      <vt:lpstr>Important Information</vt:lpstr>
      <vt:lpstr>Fight</vt:lpstr>
      <vt:lpstr>Discussion:  Reaction of Managers</vt:lpstr>
      <vt:lpstr>Activity:  What Would You Do? </vt:lpstr>
      <vt:lpstr>Discussion:  When Law Enforcement Arrives</vt:lpstr>
      <vt:lpstr>Law Enforcement’s Role</vt:lpstr>
      <vt:lpstr>Additional Officers and Rescue Teams</vt:lpstr>
      <vt:lpstr>Reacting to Law Enforcement</vt:lpstr>
      <vt:lpstr>Safe Location</vt:lpstr>
      <vt:lpstr>Course Topics</vt:lpstr>
      <vt:lpstr>Discussion:  Preparation</vt:lpstr>
      <vt:lpstr>How To Prepare</vt:lpstr>
      <vt:lpstr>Developing an Emergency Action Plan</vt:lpstr>
      <vt:lpstr>Components of an Effective Plan</vt:lpstr>
      <vt:lpstr>Conducting Training</vt:lpstr>
      <vt:lpstr>Meet Everyone’s Needs</vt:lpstr>
      <vt:lpstr>Facility Manager Responsibilities (1 of 2)</vt:lpstr>
      <vt:lpstr>Facility Manager Responsibilities (2 of 2)</vt:lpstr>
      <vt:lpstr>Recognizing Indicators of Violence</vt:lpstr>
      <vt:lpstr>Workplace Violence Indicators</vt:lpstr>
      <vt:lpstr>Managing the Consequences</vt:lpstr>
      <vt:lpstr>Complete The Course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Trube</dc:creator>
  <cp:lastModifiedBy>Brandon Trube</cp:lastModifiedBy>
  <cp:revision>1</cp:revision>
  <dcterms:created xsi:type="dcterms:W3CDTF">2023-01-02T22:04:51Z</dcterms:created>
  <dcterms:modified xsi:type="dcterms:W3CDTF">2024-01-10T14:59:49Z</dcterms:modified>
</cp:coreProperties>
</file>